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ink/inkAction5.xml" ContentType="application/vnd.ms-office.inkAction+xml"/>
  <Override PartName="/ppt/ink/inkAction6.xml" ContentType="application/vnd.ms-office.inkAction+xml"/>
  <Override PartName="/ppt/ink/inkAction7.xml" ContentType="application/vnd.ms-office.inkAct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80" r:id="rId3"/>
    <p:sldId id="281" r:id="rId4"/>
    <p:sldId id="265" r:id="rId5"/>
    <p:sldId id="283" r:id="rId6"/>
    <p:sldId id="284" r:id="rId7"/>
    <p:sldId id="285" r:id="rId8"/>
    <p:sldId id="28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96C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7T09:32:13.424"/>
    </inkml:context>
    <inkml:brush xml:id="br0">
      <inkml:brushProperty name="width" value="0.05292" units="cm"/>
      <inkml:brushProperty name="height" value="0.05292" units="cm"/>
      <inkml:brushProperty name="color" value="#FF0000"/>
    </inkml:brush>
  </inkml:definitions>
  <iact:action type="add" startTime="7918">
    <iact:property name="dataType"/>
    <iact:actionData xml:id="d0">
      <inkml:trace xmlns:inkml="http://www.w3.org/2003/InkML" xml:id="stk0" contextRef="#ctx0" brushRef="#br0">4692 4770 0,'26'0'11,"50"0"-3,152 25 7,254 51-10,-127 0 5,51-25-1,0-51 1,-51 25 0,1-25 0,-1 0 0,-102 0 2,1 0-3,-51 0 0,25 0 2,-75 0-2,49 0 3,-49 0-4,-1 0 2,0 0 0,-25 0 1,-26 0-2,1 0 1,-51 0 2,25 0-4,-51 0 2,0 0 0,1 0 0,25 0 0,-26 0 1,0 0-1,1 0-1,-1 0 13,0 0 37,1 0-30,-1 0 1,1 0 2,-1 0-13,0 0 22,1 0 49</inkml:trace>
    </iact:actionData>
  </iact:action>
  <iact:action type="add" startTime="79810">
    <iact:property name="dataType"/>
    <iact:actionData xml:id="d1">
      <inkml:trace xmlns:inkml="http://www.w3.org/2003/InkML" xml:id="stk1" contextRef="#ctx0" brushRef="#br0">8853 13876 0,'51'0'18,"278"51"-6,230 25-4,-103-76 1,-50 51 2,51-51 0,-102 0-1,0-26-1,0 1 2,-25-26-2,-26 26 2,-101 25-2,0-51 2,-25 51-2,-26 0 1,-50 0 0,-1 0 0,-76 0 1,26 0 217,203 0-217,659 0-2,-406 25 2,1 51 0,-52-25-3,1 25 4,-153-25-2,26-26-1,-76-25 1,-51 51 2,-51-51-3,-25 0 1,-51 0 0,0 0-2,-25 0 4,-26 0-3,1 0 0,-1 0 3,51 0 217,305-51-219,126 1 0,-101 50 0,-51 0 0,-51 0 2,-50 0-4,0 0 2,-51 0 1,-51 0-2,26 0 1,-77 0 0,-25 0 0,-25 25 0,0-25 2,-26 0-3,0 0 4,1 0-6,-1 0 15,-25 25-15</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7T09:32:13.424"/>
    </inkml:context>
    <inkml:brush xml:id="br0">
      <inkml:brushProperty name="width" value="0.05292" units="cm"/>
      <inkml:brushProperty name="height" value="0.05292" units="cm"/>
      <inkml:brushProperty name="color" value="#FF0000"/>
    </inkml:brush>
  </inkml:definitions>
  <iact:action type="add" startTime="12318">
    <iact:property name="dataType"/>
    <iact:actionData xml:id="d0">
      <inkml:trace xmlns:inkml="http://www.w3.org/2003/InkML" xml:id="stk0" contextRef="#ctx0" brushRef="#br0">16869 3045 0,'-25'0'3,"50"0"44,77 0-37,304 25 0,-51 51 0,-76-51 0,-25-25 2,-102 51-2,25-51-2,-24 26 4,-77-26-2,0 0-1,25 0 0,-50 0 2,0 0-1,-26 0 11,0 0-13,1 0 12,-52 0 61,-50 0-72,-127-26 2,51-25 0,-25 26-2,50 0 1,25-1-1,52 1 4,-1 0-6,0 25 4,26-26-2,-1 26 2,1-25-1,0 25 11,75 0 77,26 0-87,51 0-2,-25 0 2,-1 0 0,-50 0-3,0 25 12,-26-25 1,0 0-11,-25 26 9,26-26-8,-26 25 19,0 0-10,0 1-8,0 75-5,0-50 4,0-26-1,0 26 2,0 0-4,0-26 2,0 0 0,0 1 13,0-1 4,-26 1 14,1-26 38</inkml:trace>
    </iact:actionData>
  </iact:action>
  <iact:action type="add" startTime="14092">
    <iact:property name="dataType"/>
    <iact:actionData xml:id="d1">
      <inkml:trace xmlns:inkml="http://www.w3.org/2003/InkML" xml:id="stk1" contextRef="#ctx0" brushRef="#br0">17301 3653 0,'0'26'3,"177"-1"4,77 51 7,76 0-10,-77 0 6,26 1 1,-76-52-1,-25 26-1,-77-26 2,1 0-2,-26-25 3,0 26-2,-25-26-2,-26 0 2,26 0 0,-26 0 20,1 0 1,-52 0 80,1 0-101,-51-51-2,0 26 3,25 25-1,0-26 0,26 1-1,-1 25 1,1-25 0,0 25 0,-1 0 1,1-26 8,0 26-9,-1 0 10,26-25 21,26 25-2,100 25-29,52 26 0,-26 25 0,-25-51 1,-51 26-2,-25-26 3,-26 1-3,26-1 0,-26 1 15,-25-1-5,0 0 0,0 1-8,-25-1-2,-51 26 0,-26-26 1,52 0 2,-1 1-4,0-1 2,0-25 1</inkml:trace>
    </iact:actionData>
  </iact:action>
  <iact:action type="add" startTime="18141">
    <iact:property name="dataType"/>
    <iact:actionData xml:id="d2">
      <inkml:trace xmlns:inkml="http://www.w3.org/2003/InkML" xml:id="stk2" contextRef="#ctx0" brushRef="#br0">5073 7560 0,'25'0'156,"51"25"-146,-25 26 0,0-26 0,-26 1 0,26-1 0,-26-25 10,1 0-10,25-25 0,25-51 0,50-102 0,-24 26 0,-51 76 2,-1 0-4,-24 25 4,-1 0-4,-25 26 2,26-1 0,-26 1 0,25 0 0,-25-1 12,25 26 7</inkml:trace>
    </iact:actionData>
  </iact:action>
  <iact:action type="add" startTime="19892">
    <iact:property name="dataType"/>
    <iact:actionData xml:id="d3">
      <inkml:trace xmlns:inkml="http://www.w3.org/2003/InkML" xml:id="stk3" contextRef="#ctx0" brushRef="#br0">23085 7636 0,'0'0'5,"0"51"2,25-26 0,-25 0 5,25-25 3,1 0-5,-1 0 1,102-25-2,101-76 3,0-52-3,-50 27 0,-51 24 2,-26 51-2,-25 1 4,1-1-4,-52 25-1,26 1 2,-26 25 0,0-25 1,-25-1-1,26 26 0,-1 0 21</inkml:trace>
    </iact:actionData>
  </iact:action>
  <iact:action type="add" startTime="24484">
    <iact:property name="dataType"/>
    <iact:actionData xml:id="d4">
      <inkml:trace xmlns:inkml="http://www.w3.org/2003/InkML" xml:id="stk4" contextRef="#ctx0" brushRef="#br0">4236 8245 0,'0'-26'149,"-26"26"-109,1-25-21,-26 25-9,26 0 2,-51-25-4,-26-1 3,26 26-2,-25-25 2,25 25 1,25-26-5,0 26 4,1-25-2,24 25 3,-25 0-3,26 0 1,-26 0 0,-50 0-1,76 0 1,-77 0 0,26 0 1,25 0-2,-25 25 1,25 1 0,1-1 2,-1 1-4,-51-1 2,52 0 0,-1 1 0,0-26 0,-25 25 0,25 0 0,1 1 1,-1-1-2,-25 1 3,50-1-1,-24 0-2,24-25 0,1 26 3,0-1-4,-1 0 4,1 51-3,-26 1-1,26 49 4,-1 27-4,1-27 3,-26-24-2,26 25 1,25-51 1,0 51 0,0-26-2,0 26 0,0-26 3,0 102-3,25-50 1,1 24 2,-1 26-4,-25-51 3,25-25 0,26 0-4,-26-26 6,1 1-6,25-1 4,25 1-1,-51-26 3,51 0-5,26 25 3,24 1-4,1-1 6,-51-50-5,26 0 4,-26 0-4,0-1 1,-51-50 3,26 26-3,0-26 201,152-26-200,203-101 0,-76 51 0,-26 0 0,-25 0 0,-76 0 0,25 0 0,-50 0 1,50-26-2,-76 26 1,-25 0 0,51 25 0,-51-25 1,-1 26-1,1 24 1,-51-50-1,51 25 1,-76 1-2,0-1 0,-1 26 0,1-26 2,-25 0-1,-1-25 0,-25 0-1,0-26 2,0-24-2,0-27 3,-76-24-4,-26-1 3,52 51-1,-52 1 0,1-1 0,25 0 0,-1 51-1,27-26 2,-52 26-2,52-25 1,-1 25 1,0 25-1,-25 0 2,25-50-4,0 50 1,1 0 2,-1 1-1,0-1 0,1 0 0,-27 26 0,27-26-1,-26 0 4,25 26-5,-25 0 2,-26-26 0,52 25 0,-27 1 2,1 0-4,26-1 5,-1 1-6,-51 25 4,52-25-2,-1-1 2,0 26-2,0-25 3,1 25-4,-1 0 14,26-25-14,-1 25 2,1 0 1,-1 0-1,1 0 1,0 0 7,-1 0-8,1 0 0,-26 0 0,26 0 0,0 0 10,-26 25-7,25-25-4,1 0-1,0 25 3,-26-25 1,51 26-4,-25-1 1,-26-25 2,25 25-1,1 1-1,0-26 1,25 25 10,-26-25-9,1 0 19</inkml:trace>
    </iact:actionData>
  </iact:action>
  <iact:action type="add" startTime="28290">
    <iact:property name="dataType"/>
    <iact:actionData xml:id="d5">
      <inkml:trace xmlns:inkml="http://www.w3.org/2003/InkML" xml:id="stk5" contextRef="#ctx0" brushRef="#br0">22425 8067 0,'-279'-25'7,"127"-1"0,-26-24 2,26 24 1,25 26-3,51 0 1,0 0 2,25 0-2,-25 0 3,25 0-2,1 0 4,24 0-6,-25 0 4,1 0 0,-1 0-2,0 0 0,0 26 2,51-1-1,-50 0 0,24 1 0,1 24 200,-76 153-199,-77 153 0,26-27-4,76-24 6,-51-26-2,51-51-2,50-25 1,1-25-2,-26-26 1,26-25 4,25-26-5,0 0 3,0-24-3,0-1 3,0 0 1,0 0-4,0 51 2,0-51 0,0 51 0,0-26 0,0-25 0,0 51 0,51-26 0,-26 1 1,26-26-1,-1 51-2,1-51 4,51 25-1,-1 26-3,26-25 3,0-1-2,0-50 3,50 50-4,-50-24 2,51-1 1,-52-26-2,1-24 1,-25 50 0,-1-51 0,-25 1 1,0-26 0,-50 0 199,50-51-202,178-127 3,25-50 0,-51 76 0,0 0-1,-101 50-2,0 1 1,-26 25 5,-24 25-7,-27 0 3,52 0 3,-51 1-6,-1 24 3,1-25 2,0-25-4,-1 26 2,1-1 2,25 0-4,-50 0 1,24 1 4,-24-1-5,-1 0 4,-25 26-4,25-26 2,-25-25 0,0 25 0,0-25 0,0-25 0,-76 25 0,26-51 0,-1 0 0,-25 51 2,25 0-4,26-26 1,-26-24 2,26 75 1,-51-51-4,50 1 3,-25-1-2,-25-24 1,26 24 0,-1-25 2,-25 51-4,25 0 2,0 25 0,1-50 0,-52 25 0,51 25 0,1-50 0,-52 50 2,51-25-4,1 25 2,24 26 0,-24-26 0,-1 26 0,25-1 3,1 1-6,0-1 5,-26 1-1,26 0-4,-1-1 3,1 26 1,-1 0-2,26-25 3,-25 0 6,0 25 2,-1-26 0,1 26 32,0 0-1,-1 0-12</inkml:trace>
    </iact:actionData>
  </iact:action>
  <iact:action type="add" startTime="36101">
    <iact:property name="dataType"/>
    <iact:actionData xml:id="d6">
      <inkml:trace xmlns:inkml="http://www.w3.org/2003/InkML" xml:id="stk6" contextRef="#ctx0" brushRef="#br0">19000 12735 0,'-51'0'68,"-101"0"-58,-178 50 0,77 26 0,24 0 1,27 1-1,24-52-1,-50 51 2,50 25-1,77-24 0,-26-27 0,0-24 0,51 50-1,-26-26 1,52-24 1,-27-1-2,27 1 4,24-1-5,-24 0 1,-1 1 2,26-1-2,-26 0 4,0 1-6,0-1 3,26 26 1,-26-51-1,26 25 0,-1-25 9,1 0-7,25 26-3,-25-26 1,25-26 199,0 1-197,25-102-2,51-51-2,-25 102 5,25-25-4,-51 25-1,1 50 4,-26 1-2,0 0-2,0-1 62,25 26-60,-25 102 140,0 50-138,-76 26-4,51-77 2,-1 26 0,26-76 0,-25-1 2,0 1-4,25 0 2,-26-26 0,26 1 1,-25-26-1,25 25 10,25-25 211,127-51-220,77-25-3,-52 51 4,-101-26-5,-25 26 6,0-1-5,-26 26 2,1 0 0,-1 0-1</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7T09:32:13.424"/>
    </inkml:context>
    <inkml:brush xml:id="br0">
      <inkml:brushProperty name="width" value="0.05292" units="cm"/>
      <inkml:brushProperty name="height" value="0.05292" units="cm"/>
      <inkml:brushProperty name="color" value="#FF0000"/>
    </inkml:brush>
  </inkml:definitions>
  <iact:action type="add" startTime="10596">
    <iact:property name="dataType"/>
    <iact:actionData xml:id="d0">
      <inkml:trace xmlns:inkml="http://www.w3.org/2003/InkML" xml:id="stk0" contextRef="#ctx0" brushRef="#br0">3652 9335 0,'0'-25'7,"26"0"11,24 25-10,128-51 7,101 51-11,26-25 2,-1 25 4,-50 0-1,-1 0 2,1 0-2,0 0 2,-51 0-2,0 0 3,25 0-3,-25 0 1,-51 0-1,51 0 3,-51 0-4,0 0 3,-25 0 1,-51 0-5,-50 0 225,50 0-223,279 0 0,279-51 2,-177-25-1,177-26 0,26 52-1,-102 24 1,355 26 1,-456 0-2,126 102 3,-177-77-3,0 77 0,-76-26 1,-127-51 0,0 26 0,-26-26 0,-101 0 0,0-25 1,-50 0 190,75 0-192,1066-101 1,381-254 1,-153 152-2,102 0 2,-153 203-3,-202 0 2,-635 25 2,0 51-3,-151 1 0,-103-1 3,-24 0 0,-103 0 2,1-25-11,-76-1 7,0-24-1,-1-26 221,1 50-220,127 128 1,25 50-2,-51 1 2,-51-103 0,-50 52 0,25-51-3,-50-51 2,-1 25 0,0-75 0,1-1-1,-1 0 1,0 26 1,1-51-1,-1 26-1,26-1 1,25 0 1,0 1-1,0-1 0,0 0 0,0 1 0,-25-26 0,0 25 0,0-25 0,-1 0 1,1 0 0,0 0-3,0 0 2,-26 0 0,26 0 0,-1 0-1,-24 0 2,50 0 1,0-25-3,0-1 0,0 1 1,26 0 0,50-51 2,-25 50-4,-26 1 4,26-1-1,-51 26-4,51-25 3,-51 0 0,0 25 1,-25 0-2,-26-26 1,26 26 0,-26 0 191,26-25-191,177-76-1,153-102 1,-77 76 0,-75 0 0,-1 76 0,0-76 1,-50 51 1,-26 26-5,26-1 3,-102 0 1,25 26-2,-25-1 1,1 1 1,-27 0-2,-24 25 1,24 0 1,-24-26-2,-1 26 1,-25-25 1,25 25 0,1 0-3,-1 0 2,-25-25 0,26 25 2,-1 0 7,-25-26 92</inkml:trace>
    </iact:actionData>
  </iact:action>
  <iact:action type="add" startTime="16500">
    <iact:property name="dataType"/>
    <iact:actionData xml:id="d1">
      <inkml:trace xmlns:inkml="http://www.w3.org/2003/InkML" xml:id="stk1" contextRef="#ctx0" brushRef="#br0">16184 7915 0,'76'76'10,"-25"25"-1,-25-50-2,-1-25 1,0-1-2,1-25 1,-26 25 13,25-25-10,0 0 11,77 0-12,202-152 2,204-228 0,-179 151-3,52-126 4,-1 76-2,-75 26 0,-128 24 0,52 26-2,-77 76 4,-25-25-4,-26 76 2,-25 25 3,26-50-6,-51 76 6,25-26-6,-26 26 4,1-26 1,-25 51-5,-1-26 3,0 1 0,1 25 2,-26-25-2,25-1 30</inkml:trace>
    </iact:actionData>
  </iact:action>
  <iact:action type="add" startTime="23657">
    <iact:property name="dataType"/>
    <iact:actionData xml:id="d2">
      <inkml:trace xmlns:inkml="http://www.w3.org/2003/InkML" xml:id="stk2" contextRef="#ctx0" brushRef="#br0">7102 11390 0,'51'25'68,"25"77"-57,26-26-3,-51-25 4,-1-1-3,-24-24 2,-1-1-3,0-25 2,-25 26 0,26-26 0,24 0 0,1 0 2,101-26-3,1-75 1,-1 25-1,0-26 1,-76 51 3,0-50-5,26 50 2,-52-25 0,27 0-1,-27 25 2,26 26-1,-50-26 0,-26 26 0,25 25 0,1 0 0,-26-25-1,25 25 12,-25-26-11</inkml:trace>
    </iact:actionData>
  </iact:action>
  <iact:action type="add" startTime="34689">
    <iact:property name="dataType"/>
    <iact:actionData xml:id="d3">
      <inkml:trace xmlns:inkml="http://www.w3.org/2003/InkML" xml:id="stk3" contextRef="#ctx0" brushRef="#br0">6798 11415 0,'25'0'92,"52"51"-86,-1-25 5,-26 24-1,1-24-1,0-1 1,-26 0 2,1-25-4,-1 0 2,26 0 0,50-50 0,51-77-1,26-51 2,0 26-1,-77 25 1,51-25-2,-76 76 1,-25 25 0,25-50 0,-50 75 0,-26-24 0,25 50 0,0 0 0,-25-26 0,26 26-1,-26-25 3</inkml:trace>
    </iact:actionData>
  </iact:action>
  <iact:action type="add" startTime="40426">
    <iact:property name="dataType"/>
    <iact:actionData xml:id="d4">
      <inkml:trace xmlns:inkml="http://www.w3.org/2003/InkML" xml:id="stk4" contextRef="#ctx0" brushRef="#br0">3627 11365 0,'25'0'278,"77"0"-268,50 0 0,-50 0 1,24 0-1,-50 25-1,26-25 2,25 0-2,-26 25 1,26 1 1,25-26-2,-25 25 2,25 26 0,-25-26-2,25-25 1,-25 26 1,-51-26-2,51 25 0,-51-25 3,-25 0-3,0 25 1,-26-25 1,1 0-2,-1 0 1,0 0 10,1 0 0,-1 0 21,0 0-12,1 0-9,-1 0 11,0 0-21,26 0-1,0 0 1,0 0 0,-1-25 0,27 0 0,-52 25 0,26-26 3,-26 26-5,26-25 3,-26 25 8,-25-25 0,25 25-8,-25-26 127</inkml:trace>
    </iact:actionData>
  </iact:action>
  <iact:action type="add" startTime="46634">
    <iact:property name="dataType"/>
    <iact:actionData xml:id="d5">
      <inkml:trace xmlns:inkml="http://www.w3.org/2003/InkML" xml:id="stk5" contextRef="#ctx0" brushRef="#br0">26585 11517 0,'0'0'7,"-25"0"-1,-26-25 2,-25 25-1,-25 0 3,25 0-2,-26 0 1,-25 0 1,26 0 2,-26 0-4,51 0 3,-51 0-1,51 0 0,0 25 1,-51-25-1,76 25-1,-25 1 2,25-1-2,-25 0 1,25 1 2,1-1-3,24 0 2,-24 1-4,24 25 3,-24-1 4,-1 52-8,0-1 5,0 77-1,-25 50 0,51-126 0,-26 75 1,51-101-2,-25 0 1,25 0 0,-26 1 2,26-52-2,0 26 0,0-26-2,0 0 2,0 1 1,0-1-2,26 0 1,101 1 0,25-1 0,127 26 0,-127-51-1,51 0 2,0 25 0,-51-25-1,26 26-1,-26-26 1,-25 0 1,25 50 5,0-50-10,51 0 4,-51 0-3,26-25 3,0-26 0,24 1 0,-24-27 0,-51 27 0,50-52 0,-50 26 1,0 25-2,-25 26 4,-1-51-6,-25 51 3,51-26 2,-76 26-3,25-1 1,0 1-1,-25-1 4,-1 1-6,1 25 4,-25-25-1,24-1-1,-24 1 1,-26 0 2,25-1-2,0 1-1,-25-1 1,0-24 1,0-1-2,0-50 0,-50 24 2,24 1-1,-50-25 2,0-1-5,-51 1 4,0-51 0,1 50-2,24 26 0,-25 0 5,0 25-7,51 1 2,-51-1 2,26 26-1,0 25 0,-1-26 0,26 26 0,-51 0 0,51 0 0,0 0 0,0 0 0,-26 0 0,52 0 0,-27 0-1,1 0 1,26 0 1,-26 0-2,25 26 3,-51-1-3,77-25 1,-77 25 2,52 1-2,-1-1 0,-25 26 0,25-26 1,0 0-5,1 1 7,-1-1-5,0 1 2,0-1 2,-25 0-4</inkml:trace>
    </iact:actionData>
  </iact:action>
  <iact:action type="add" startTime="51306">
    <iact:property name="dataType"/>
    <iact:actionData xml:id="d6">
      <inkml:trace xmlns:inkml="http://www.w3.org/2003/InkML" xml:id="stk6" contextRef="#ctx0" brushRef="#br0">17148 12532 0,'51'0'69,"76"76"-59,0 76-1,25-51 1,-101-25 1,-1-25-1,1-25 0,-25-1 0,-26 0 0,25 1 0,0-26 10,-25 25 1,26-25 8,24-51-19,128-177 0,76-51 4,-77 101-8,-25 1 4,-25 25 2,-25 25-4,-1 76 4,-25-50-4,-25 50 2,0 25 0,-26 1 0,1 25 0,-1 0 1,0-25-2,-25-1 2,0 1 30,26 25-32,-1 0 31</inkml:trace>
    </iact:actionData>
  </iact:action>
  <iact:action type="add" startTime="53811">
    <iact:property name="dataType"/>
    <iact:actionData xml:id="d7">
      <inkml:trace xmlns:inkml="http://www.w3.org/2003/InkML" xml:id="stk7" contextRef="#ctx0" brushRef="#br0">22450 13343 0,'-50'26'58,"-52"50"-44,-177 25-7,-51 26 2,102-25 1,25 24 2,-25-50-4,50-25 2,26 0 0,25 0 2,0-26-4,51 0 4,-51 26-4,77-26 2,-27 1 0,27-1 2,-1-25-4,26 26 3,-1-26-2,1 0 3,-1 0-4,26-51 224,0 0-223,51 0 1,0 1 2,-51 24-3,25 1 1,-25 0-2,0-1 3,0 1 0,26 25-3,-1 0 2,-25-26 3,25 26-5,1-25 2,-26 0 10,25 25-10,-25-26 9,26 26 3,-26-25-12,25 0 11,0 25-3,1 0 2,-26-26-10,0 52 72,-51 100-74,-25 1 4,25-25-4,26-26 2,-26-25 2,26-1-4,-1-24 5,26 24-6,-25-24 4,-1-26-2,26 25 2,-25 0-2,0 1 3,-1-1 7,26 1 10,-25-26 2,25 25-19,25-25 56,128 0-58,50-25 1,-51-1-2,25 1 2,-101 25-2,-25-51 3,0 51-4,-26 0 2,1 0 0,-1 0 10,0-25-10</inkml:trace>
    </iact:actionData>
  </iact:action>
  <iact:action type="add" startTime="78721">
    <iact:property name="dataType"/>
    <iact:actionData xml:id="d8">
      <inkml:trace xmlns:inkml="http://www.w3.org/2003/InkML" xml:id="stk8" contextRef="#ctx0" brushRef="#br0">4388 13216 0,'25'77'133,"77"75"-124,-26-51-2,-25-25 4,25 26-1,-76-77-1,51-25 2,-26 26-4,0-26 6,77 0-5,151-77 1,103-126 5,151-101-7,-76 0 3,77-77-1,-77 77 2,-25 50-1,-76 26-1,-1 25 2,-50 25-1,-50 77 2,-102 25-1,-51 25-1,25 0-3,-50 26 6,-26 25-5,-25-25 1,26 25 2,-26-26-1,25 26 1,0 0 168,-25-25 11,26 25-156,50-51-27,152-76 4,203-76-3,-152 26 2,1 25-1,-103-1 4,1 52-4,-102 50-1,25 26 3,-50-26-2,-26 26 4,1-1-2,-1 1 7,-25 0 1,25 25 0,-75-26 223,-128 26-232,-126-25 2,75 25-5,77 0 4,51 0-1,25 0 0,-26 0-1,77 0 3,-1 0 6,1 0-8,76-25 20,177 25-20,127-51 3,-76 25-5,-25 26 1,-102-50 4,-25 50-6,-25 0 3,-52 0 1,1 0 0,0 0-3,-26 0 14,0 0-14,-25 25 34,-25 102-32,-26 50-2,-25 26 4,51-25-4,-51-102 5,50 0-5,1 0 5,25-50-7,-25-1 5,25 0 9,-26 1-1</inkml:trace>
    </iact:actionData>
  </iact:action>
  <iact:action type="add" startTime="81442">
    <iact:property name="dataType"/>
    <iact:actionData xml:id="d9">
      <inkml:trace xmlns:inkml="http://www.w3.org/2003/InkML" xml:id="stk9" contextRef="#ctx0" brushRef="#br0">4997 13749 0,'25'0'9,"1"0"32,-26 26-22,0-1-8,-178 76-1,-608 381 0,253-152-1,178-127 1,-76 51 0,101-77 1,0-25-1,102 1 1,-26-27-3,76-75 3,1 25-2,50 0 4,25-50-6,1 24 3,25-24 1,51-1 0,-26-25-2,25 26 0,1-26 12,25 25-12,-25-25 3,25-25 67,50-26-68,77-76-1,-25-25-2,-26 76 3,25-51-1,1 25 1,-51 26 0,25-25-3,0 25 2,0 0 0,-25 0 0,-26 25 0,0 51 1,1-26-2,-1 1 1,0 25 10,-50 25 12,-76 128-24,-102 75 2,50 0 2,1 26-4,25-127 2,26 0 1,25-1-2,25-75 3,26 0-2,-1 0 2,1-1-4,0-24 3,-1-1 6,26 0 4,203-25 29,203-25-39,-25-51-1,-26 0-1,-76 0 4,-76 50-6,-26-24 2,-101 24 4,1 1-5,-1 25 4,-26-25-2,-24 25-2,-1 0 2,0 0 0,1 0 21</inkml:trace>
    </iact:actionData>
  </iact:action>
  <iact:action type="add" startTime="83645">
    <iact:property name="dataType"/>
    <iact:actionData xml:id="d10">
      <inkml:trace xmlns:inkml="http://www.w3.org/2003/InkML" xml:id="stk10" contextRef="#ctx0" brushRef="#br0">9817 10096 0,'0'-1014'9,"0"-128"2,0 26-2,0 76 3,0 406-4,0 127 2,0 50 2,0 51-3,0 51 3,0 101 2,0 52-8,0 49 1,0 77 3,0 25 0,0 1 1,0 24-2,0 1 1,0 0 10,-51 25 40,0 126-50,-101 103 0,25 50 0,-25-51 0,0 0 0,50 1 0,26-77 0,26-25 1,-26 0-2,50-26 1,1-25 4,-1 0-6,1 51 1,0-51 0,-1 0 2,26 26-1,-25-102 0,25 50 1,0-24 8,51-52 1,76-100-10,101-103 0,26-50 0,-77 26 2,51 75-5,-25-25 5,-76 127-4,0-25 2,-51 75 0,0-25 0,-25 26 2,-26 25 6,1 25-8,-1 26 1,0 0 0,-25 0-2,26 50 1,-26-50 3,0-26 5,0 1-9,0-1 2,0 0 1,0 1 5,0-1-7,0 0 2</inkml:trace>
    </iact:actionData>
  </iact:action>
  <iact:action type="add" startTime="85625">
    <iact:property name="dataType"/>
    <iact:actionData xml:id="d11">
      <inkml:trace xmlns:inkml="http://www.w3.org/2003/InkML" xml:id="stk11" contextRef="#ctx0" brushRef="#br0">30314 9183 0,'0'-25'11,"-25"-26"-1,25-101 0,-101-939-1,-26 26 1,76-102 1,0 710-1,26-50 2,25 152-4,-51 51 3,51 50-3,0 102 4,-25 25-3,25 51 1,0 25 0,0 0-1,-26 26 2,26 0-1,-25 25 22,-26 25-25,-75 102 4,-77 152 0,50-51-3,27-50 2,-1-1 0,51-25 1,-1-76-1,52-25 1,0 0-2,-1-26 3,26 1-4,0-1 13,-25-25-2,76-101 21,177-178-30,-50 0 0,-52 101 2,-24 51-4,-1 26 1,-50 25 1,0 25 0,0 0 0,-1 26 1,1 25-1,51 0-1,-52 152 2,26 127-2,-25-25 3,-51-51-3,26-77 1,-26-24 1,25-51-2,-25-1 2,0 1-2,0-26 1,0 1 0,25-26 2</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7T09:32:13.424"/>
    </inkml:context>
    <inkml:brush xml:id="br0">
      <inkml:brushProperty name="width" value="0.05292" units="cm"/>
      <inkml:brushProperty name="height" value="0.05292" units="cm"/>
      <inkml:brushProperty name="color" value="#FF0000"/>
    </inkml:brush>
  </inkml:definitions>
  <iact:action type="add" startTime="20707">
    <iact:property name="dataType"/>
    <iact:actionData xml:id="d0">
      <inkml:trace xmlns:inkml="http://www.w3.org/2003/InkML" xml:id="stk0" contextRef="#ctx0" brushRef="#br0">4845 8904 0,'0'-25'18,"203"25"11,253 0-20,-50 0 1,0 0 0,51 0 0,-102 0 0,-51 25 1,-101-25-1,0 0 1,-25 26-2,-26-26 1,-76 25 0,0 0 0,26-25 1,-52 0-2,1 26 2,0-26-2,-26 0 12,1 0-11,-1 0-1,0 0 21,1 25 11</inkml:trace>
    </iact:actionData>
  </iact:action>
  <iact:action type="add" startTime="31955">
    <iact:property name="dataType"/>
    <iact:actionData xml:id="d1">
      <inkml:trace xmlns:inkml="http://www.w3.org/2003/InkML" xml:id="stk1" contextRef="#ctx0" brushRef="#br0">2587 14815 0,'0'-26'5,"-25"26"1,25-25 21,50 50 22,26 51-39,-25 26-1,25-52 2,-76-24-2,26 25 1,-1-51 0,0 0 1,1 0 8,-1 0-8,51 0-1,178-203 0,76-76 0,-51-26-1,0 26 2,-76 51-1,-26 76 2,-25 25-4,-101 25 2,0 52 0,0 24 0,-26 1 0,-25 0 0,25 25-1,1 0 22,-26-26-21</inkml:trace>
    </iact:actionData>
  </iact:action>
  <iact:action type="add" startTime="33276">
    <iact:property name="dataType"/>
    <iact:actionData xml:id="d2">
      <inkml:trace xmlns:inkml="http://www.w3.org/2003/InkML" xml:id="stk2" contextRef="#ctx0" brushRef="#br0">2866 14891 0,'0'-26'78,"25"1"-68,229-153 0,203-25 1,-128 51-4,-50-25 7,-50 75-5,-77 26-1,-25 25 5,0 26-6,-77 0 4,1-1-2,-25 1 1,-1 25 0,0 0 0,-25-25 0</inkml:trace>
    </iact:actionData>
  </iact:action>
  <iact:action type="add" startTime="36136">
    <iact:property name="dataType"/>
    <iact:actionData xml:id="d3">
      <inkml:trace xmlns:inkml="http://www.w3.org/2003/InkML" xml:id="stk3" contextRef="#ctx0" brushRef="#br0">6291 15017 0,'50'0'21,"179"-25"-11,227-76 2,-126 75-4,-25 26 2,-1-50 2,-50 50-4,-51 0 9,0 0-13,-51 0 5,76 25 1,-76-25-1,1 0 2,24 25-1,26-25 0,-51 0-1,-25 0 2,25 26-1,1-26 0,-27 25-1,-24-25 2,-26 51 0,51-51-2,-26 0 2,-25 0-1,-25 0 1,51 0-4,-52 0 6,-24 0-5,24 0 4,1 0-3,-25 0 0,-1 0 2,0 0 8</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7T09:32:13.424"/>
    </inkml:context>
    <inkml:brush xml:id="br0">
      <inkml:brushProperty name="width" value="0.05292" units="cm"/>
      <inkml:brushProperty name="height" value="0.05292" units="cm"/>
      <inkml:brushProperty name="color" value="#FF0000"/>
    </inkml:brush>
  </inkml:definitions>
  <iact:action type="add" startTime="3208">
    <iact:property name="dataType"/>
    <iact:actionData xml:id="d0">
      <inkml:trace xmlns:inkml="http://www.w3.org/2003/InkML" xml:id="stk0" contextRef="#ctx0" brushRef="#br0">10274 2537 0,'25'0'22,"0"0"-11,229-76-5,228-127 4,-178 26 2,26 25-3,-51 25-1,-50-26 3,-52 103-1,-101-26 0,0 25 1,-25 26-3,0-1 4,-26 1 1,1 25-8,-26-26 5,25 26 1,0 0 28</inkml:trace>
    </iact:actionData>
  </iact:action>
  <iact:action type="add" startTime="19775">
    <iact:property name="dataType"/>
    <iact:actionData xml:id="d1">
      <inkml:trace xmlns:inkml="http://www.w3.org/2003/InkML" xml:id="stk1" contextRef="#ctx0" brushRef="#br0">25494 8651 0,'0'-26'17,"26"26"3,278-25-12,635-26 2,-381 0 0,-51 26 0,51 25 1,-152 0-1,0 0-1,-101 0 3,-52-51-3,-100 51-1,-1 0 3,-76 0 0,25 0-2,-75-25 0,-1 25 2,0 0-1,1 0 11,-1 0-1,1 0 19,-26-25 61,-51-1 30,-25 1-120,-127-1 0,25 1 1,26-26-2,76 26 1,-26 0 2,52 25-3,50-26 2,-51 26 0,26 0-3,-1 0 11,1 0-8,50 0 49,77 0-49,126 0-2,-25 0 2,25 26-1,-126-26-1,-26 25 1,25-25 0,-50 25 0,0-25 1,-26 26 9,1-26-1,-26 25 11,0 0-10,0 1 2,-26 25-14,1 25 3,-26 0 3,26-26-9,-1-50 5,1 51 0,0-25 0,25-1 0</inkml:trace>
    </iact:actionData>
  </iact:action>
  <iact:action type="add" startTime="22084">
    <iact:property name="dataType"/>
    <iact:actionData xml:id="d2">
      <inkml:trace xmlns:inkml="http://www.w3.org/2003/InkML" xml:id="stk2" contextRef="#ctx0" brushRef="#br0">25545 8422 0,'0'0'5,"-76"51"1,25 25 2,26-76 7,-26 25-8,26-25 1,0 26 4,25-1 6,-26-25 3,26 26 60,26-1-43,100 76-26,128 52-4,-26-52 2,1 26 0,-52-76 3,-75-1-6,25-24 5,-51-1-4,-26 0 2,1-25 1,-25 0-1,-1 0-1,0 26 11</inkml:trace>
    </iact:actionData>
  </iact:action>
  <iact:action type="add" startTime="31116">
    <iact:property name="dataType"/>
    <iact:actionData xml:id="d3">
      <inkml:trace xmlns:inkml="http://www.w3.org/2003/InkML" xml:id="stk3" contextRef="#ctx0" brushRef="#br0">26763 12506 0,'0'0'2,"304"-76"5,26 0 3,-76 25 0,-1 26 1,-75-26-2,25 26 2,-76-1-2,0 1 4,-26 25-6,-50-25 3,25-1 2,-25 26-4,-1-25 5,1 0-6,0 25 4,-26-26 0,1 26-2,-1-25 2,0 25-3,1 0 13,-26-25-10</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7T09:32:13.424"/>
    </inkml:context>
    <inkml:brush xml:id="br0">
      <inkml:brushProperty name="width" value="0.05292" units="cm"/>
      <inkml:brushProperty name="height" value="0.05292" units="cm"/>
      <inkml:brushProperty name="color" value="#FF0000"/>
    </inkml:brush>
  </inkml:definitions>
  <iact:action type="add" startTime="14122">
    <iact:property name="dataType"/>
    <iact:actionData xml:id="d0">
      <inkml:trace xmlns:inkml="http://www.w3.org/2003/InkML" xml:id="stk0" contextRef="#ctx0" brushRef="#br0">20827 3983 0,'50'0'66,"306"26"-56,252-26 2,-202 50-4,51-50 4,-51 0-3,-102 0 2,1 0-1,-52 0 0,-100 0 1,24 0-3,-101 0 2,0-25 1,-25 25-3,-26-25 2,1 25 1,-1-26 0,1 26 298,50 0-296,152 76-4,127 0-1,-76 0 2,-76-50 0,-76-1 0,0 1 0,-51 24 1,0-50-2,-51 0 2,1 0 0,-1 0-1,1 0 0</inkml:trace>
    </iact:actionData>
  </iact:action>
  <iact:action type="add" startTime="18551">
    <iact:property name="dataType"/>
    <iact:actionData xml:id="d1">
      <inkml:trace xmlns:inkml="http://www.w3.org/2003/InkML" xml:id="stk1" contextRef="#ctx0" brushRef="#br0">20116 5556 0,'26'0'28,"202"-76"-19,178-26 1,25 1 2,-76 25-3,1 0 0,-27 0 2,-24-1-2,-77 27-1,-50-1 4,-26 0-1,-76 26-3,25 0 2,-50 25 0,0-26 3,-26 26 6,1-25-1,-1 25-8,0 0 31,-25-26 100,-25 26-113,-26 0-17,-25-25-1,-51 25 0,51 0 0,0 0 0,25 0 1,1 0-2,24 0 1,1 0 0,0 0 29,25-25 112,25 25-89,26 0-53,25 0 1,25 0-1,-50 0 1,0 0 1,-1 0-2,-50 25 3,26-25-2,-1 0-1,1 25 12,-1-25 7,-25 26-17,0-1 9,0 1-10,0-1 0,-25 26 10,-1-1-10,-25 1 0,26-26 0,0 26 1,-1-25-2,1-26 1,25 25 2,0 0 7,0 1 0</inkml:trace>
    </iact:actionData>
  </iact:action>
  <iact:action type="add" startTime="20714">
    <iact:property name="dataType"/>
    <iact:actionData xml:id="d2">
      <inkml:trace xmlns:inkml="http://www.w3.org/2003/InkML" xml:id="stk2" contextRef="#ctx0" brushRef="#br0">20573 5125 0,'-25'0'18,"25"25"-8,-26 26 0,-50 25 0,51 0 1,-1 0-2,-24-25 1,24-26 0,1 26 1,0-26 1,25 1 5,-26-26-5,26 25-4,-25 0 2,0 1 2,-1-1-3,26 0 2,-25-25-3,-1 26 2,26-1 11,-25 1 0,0-1-2,50-25 141,153 0-150,126 0 0,-25-25 1,-76 25 4,-101-26-11,24 26 6,-75 0 1,0 0-2,-26 0 1,1 0 21</inkml:trace>
    </iact:actionData>
  </iact:action>
  <iact:action type="add" startTime="45796">
    <iact:property name="dataType"/>
    <iact:actionData xml:id="d3">
      <inkml:trace xmlns:inkml="http://www.w3.org/2003/InkML" xml:id="stk3" contextRef="#ctx0" brushRef="#br0">10324 7839 0,'0'-26'44,"76"26"-34,77 0 0,202-50 1,-51 50-2,1 0 1,-52-26 0,1 26 0,-26 0 0,26 0 1,-51 0-2,-51 0 1,0 0 2,1 0-3,-1 0 2,-51 0-2,-25 0 1,0 0-1,-50 0 2,25 0 0,-26 0 278,102 0-279,329-50 1,1 50-2,0 0 2,-102 0-2,0 0 1,-51 0 1,1 0-1,-102 0 1,50 0-2,-100 0 0,-1 0 1,-25 0 0,-26 0 1,1 0-1,-26 25 0,-26-25-1,-24 0 2,50 0 211,279 0-213,736-76 1,-51 25 2,-482 51 1,-101 0-8,-51 0 5,-51 0 2,-76 51-5,-127-26 4,0-25-1,-50 26 1,-77-26-2,26 0 1,-26 0 0,1 0 1,-1 0 249,51 0-250,355-51 0,432-51 1,-381 26 0,-76 26-3,-102 24 2,-101-24 0,25 50 0,-75 0 1,-52 0-2,-25 0 2,26 0-2,-26 0 1,-26 0-1,-24 0 4,-1 0-5,26 0 2,-26 0 0,1 0 1,24 0-1,-24 0 9,-1 0-9,26 0 231,152 50-231,380 77 0,-151 0 0,-77 25 0,25-25 0,-126 0 0,-26-26-1,-50-25 2,-51-25 1,0 25-4,-51-50 1,-26-1 2,1-25-1,-26 25 0,26 1 0,-25-26 0,-1 0 2,0 0 16,1 0-8,-1 0 30</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7T09:32:13.424"/>
    </inkml:context>
    <inkml:brush xml:id="br0">
      <inkml:brushProperty name="width" value="0.05292" units="cm"/>
      <inkml:brushProperty name="height" value="0.05292" units="cm"/>
      <inkml:brushProperty name="color" value="#FF0000"/>
    </inkml:brush>
  </inkml:definitions>
  <iact:action type="add" startTime="9716">
    <iact:property name="dataType"/>
    <iact:actionData xml:id="d0">
      <inkml:trace xmlns:inkml="http://www.w3.org/2003/InkML" xml:id="stk0" contextRef="#ctx0" brushRef="#br0">19711 6342 0,'101'0'38,"381"0"-29,76 0 3,-101 0-4,-1-25 2,-50-26 0,0 26 1,-51-26-1,-25 0-1,-76 26 1,-102 0 0,26 25 1,-77-26-1,-50-25 1,-1 51-2,1-25 4,-25 25-6,-1 0 3,0 0 250,102 0-248,863 0-3,-26-51 0,-457 26 1,-50-26 0,50 1 2,-101 50-4,-102-26 2,1 26 1,-77-51-1,-76 51-1,0 0 1,-76 0 0,1 0 0,-27 0 0,-24 0 1,-1 0 1,0 0-4,1 0 1,-1 0 11</inkml:trace>
    </iact:actionData>
  </iact:action>
</iact:action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EE9D2DA1-C8E3-4854-8B59-0D5A6F13D801}"/>
              </a:ext>
            </a:extLst>
          </p:cNvPr>
          <p:cNvSpPr/>
          <p:nvPr userDrawn="1"/>
        </p:nvSpPr>
        <p:spPr>
          <a:xfrm>
            <a:off x="9692640" y="5344160"/>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4709117E-D144-4645-A788-9C835E2E397C}"/>
              </a:ext>
            </a:extLst>
          </p:cNvPr>
          <p:cNvSpPr/>
          <p:nvPr userDrawn="1"/>
        </p:nvSpPr>
        <p:spPr>
          <a:xfrm>
            <a:off x="10779760" y="5682457"/>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1/27/2019</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png"/><Relationship Id="rId4" Type="http://schemas.microsoft.com/office/2011/relationships/inkAction" Target="../ink/inkAction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png"/><Relationship Id="rId4" Type="http://schemas.microsoft.com/office/2011/relationships/inkAction" Target="../ink/inkAction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6.png"/><Relationship Id="rId4" Type="http://schemas.microsoft.com/office/2011/relationships/inkAction" Target="../ink/inkAction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7.png"/><Relationship Id="rId4" Type="http://schemas.microsoft.com/office/2011/relationships/inkAction" Target="../ink/inkAction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8.png"/><Relationship Id="rId4" Type="http://schemas.microsoft.com/office/2011/relationships/inkAction" Target="../ink/inkAction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9.png"/><Relationship Id="rId4" Type="http://schemas.microsoft.com/office/2011/relationships/inkAction" Target="../ink/inkAction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0.png"/><Relationship Id="rId4" Type="http://schemas.microsoft.com/office/2011/relationships/inkAction" Target="../ink/inkAction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4" name="Straight Connector 7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030" name="Rectangle 7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24A121-0ADB-4D33-95FF-46E4B0D33C8A}"/>
              </a:ext>
            </a:extLst>
          </p:cNvPr>
          <p:cNvSpPr>
            <a:spLocks noGrp="1"/>
          </p:cNvSpPr>
          <p:nvPr>
            <p:ph type="ctrTitle"/>
          </p:nvPr>
        </p:nvSpPr>
        <p:spPr>
          <a:xfrm>
            <a:off x="527538" y="4756638"/>
            <a:ext cx="11139854" cy="930447"/>
          </a:xfrm>
        </p:spPr>
        <p:txBody>
          <a:bodyPr>
            <a:normAutofit/>
          </a:bodyPr>
          <a:lstStyle/>
          <a:p>
            <a:r>
              <a:rPr lang="en-US" sz="5400">
                <a:solidFill>
                  <a:srgbClr val="FFFFFF"/>
                </a:solidFill>
              </a:rPr>
              <a:t>Hadoop Tutorial</a:t>
            </a:r>
          </a:p>
        </p:txBody>
      </p:sp>
      <p:sp>
        <p:nvSpPr>
          <p:cNvPr id="3" name="Subtitle 2">
            <a:extLst>
              <a:ext uri="{FF2B5EF4-FFF2-40B4-BE49-F238E27FC236}">
                <a16:creationId xmlns:a16="http://schemas.microsoft.com/office/drawing/2014/main" id="{EFD93815-F7EF-4E19-A093-7B920DE764A5}"/>
              </a:ext>
            </a:extLst>
          </p:cNvPr>
          <p:cNvSpPr>
            <a:spLocks noGrp="1"/>
          </p:cNvSpPr>
          <p:nvPr>
            <p:ph type="subTitle" idx="1"/>
          </p:nvPr>
        </p:nvSpPr>
        <p:spPr>
          <a:xfrm>
            <a:off x="1339362" y="5815698"/>
            <a:ext cx="9144000" cy="420001"/>
          </a:xfrm>
        </p:spPr>
        <p:txBody>
          <a:bodyPr>
            <a:noAutofit/>
          </a:bodyPr>
          <a:lstStyle/>
          <a:p>
            <a:r>
              <a:rPr lang="en-US" sz="3200" dirty="0">
                <a:solidFill>
                  <a:srgbClr val="74E856"/>
                </a:solidFill>
              </a:rPr>
              <a:t>MapReduce : What is Combiner</a:t>
            </a:r>
          </a:p>
        </p:txBody>
      </p:sp>
      <p:pic>
        <p:nvPicPr>
          <p:cNvPr id="5" name="Picture 4">
            <a:extLst>
              <a:ext uri="{FF2B5EF4-FFF2-40B4-BE49-F238E27FC236}">
                <a16:creationId xmlns:a16="http://schemas.microsoft.com/office/drawing/2014/main" id="{1CF7CB3E-2738-497B-BA29-597FF1AFC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180" y="307731"/>
            <a:ext cx="3997637" cy="3997637"/>
          </a:xfrm>
          <a:prstGeom prst="rect">
            <a:avLst/>
          </a:prstGeom>
        </p:spPr>
      </p:pic>
      <p:pic>
        <p:nvPicPr>
          <p:cNvPr id="1026" name="Picture 2" descr="Image result for hadoop">
            <a:extLst>
              <a:ext uri="{FF2B5EF4-FFF2-40B4-BE49-F238E27FC236}">
                <a16:creationId xmlns:a16="http://schemas.microsoft.com/office/drawing/2014/main" id="{D2831393-074A-4025-9A42-0F1D46DE87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6043" y="989022"/>
            <a:ext cx="5455917" cy="2635055"/>
          </a:xfrm>
          <a:prstGeom prst="rect">
            <a:avLst/>
          </a:prstGeom>
          <a:noFill/>
          <a:extLst>
            <a:ext uri="{909E8E84-426E-40DD-AFC4-6F175D3DCCD1}">
              <a14:hiddenFill xmlns:a14="http://schemas.microsoft.com/office/drawing/2010/main">
                <a:solidFill>
                  <a:srgbClr val="FFFFFF"/>
                </a:solidFill>
              </a14:hiddenFill>
            </a:ext>
          </a:extLst>
        </p:spPr>
      </p:pic>
      <p:cxnSp>
        <p:nvCxnSpPr>
          <p:cNvPr id="1031" name="Straight Connector 7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Audio 9">
            <a:hlinkClick r:id="" action="ppaction://media"/>
            <a:extLst>
              <a:ext uri="{FF2B5EF4-FFF2-40B4-BE49-F238E27FC236}">
                <a16:creationId xmlns:a16="http://schemas.microsoft.com/office/drawing/2014/main" id="{4C8FAB46-00A2-4E6E-A05D-C8B47DEF74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60513001"/>
      </p:ext>
    </p:extLst>
  </p:cSld>
  <p:clrMapOvr>
    <a:masterClrMapping/>
  </p:clrMapOvr>
  <mc:AlternateContent xmlns:mc="http://schemas.openxmlformats.org/markup-compatibility/2006">
    <mc:Choice xmlns:p14="http://schemas.microsoft.com/office/powerpoint/2010/main" Requires="p14">
      <p:transition spd="slow" p14:dur="2000" advTm="28012"/>
    </mc:Choice>
    <mc:Fallback>
      <p:transition spd="slow" advTm="28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Hadoop MapReduce: Combiner</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b="1" dirty="0"/>
              <a:t>Hadoop Combiner</a:t>
            </a:r>
            <a:r>
              <a:rPr lang="en-US" dirty="0"/>
              <a:t> is also known as “</a:t>
            </a:r>
            <a:r>
              <a:rPr lang="en-US" b="1" dirty="0"/>
              <a:t>Mini-Reducer</a:t>
            </a:r>
            <a:r>
              <a:rPr lang="en-US" dirty="0"/>
              <a:t>” that summarizes the Mapper output record , with the same Key before passing to the Reducer.</a:t>
            </a:r>
          </a:p>
          <a:p>
            <a:pPr marL="457200" lvl="1" indent="0">
              <a:buNone/>
            </a:pPr>
            <a:endParaRPr lang="en-US" dirty="0"/>
          </a:p>
          <a:p>
            <a:pPr marL="457200" lvl="1" indent="0">
              <a:buNone/>
            </a:pPr>
            <a:r>
              <a:rPr lang="en-US" dirty="0"/>
              <a:t>On a large dataset when we run</a:t>
            </a:r>
            <a:r>
              <a:rPr lang="en-US" b="1" dirty="0"/>
              <a:t> MapReduce Job</a:t>
            </a:r>
            <a:r>
              <a:rPr lang="en-US" dirty="0"/>
              <a:t>, large chunks of intermediate data is generated by the Mapper and this intermediate data is passed on the Reducer for further processing, which leads to enormous network congestion.</a:t>
            </a:r>
          </a:p>
          <a:p>
            <a:pPr marL="457200" lvl="1" indent="0">
              <a:buNone/>
            </a:pPr>
            <a:endParaRPr lang="en-US" dirty="0"/>
          </a:p>
          <a:p>
            <a:pPr marL="457200" lvl="1" indent="0">
              <a:buNone/>
            </a:pPr>
            <a:r>
              <a:rPr lang="en-US" dirty="0"/>
              <a:t>MapReduce framework provides a function known as </a:t>
            </a:r>
            <a:r>
              <a:rPr lang="en-US" b="1" dirty="0"/>
              <a:t>Hadoop Combiner </a:t>
            </a:r>
            <a:r>
              <a:rPr lang="en-US" dirty="0"/>
              <a:t>that plays a key role in reducing network congestion.</a:t>
            </a:r>
          </a:p>
          <a:p>
            <a:pPr marL="457200" lvl="1" indent="0">
              <a:buNone/>
            </a:pPr>
            <a:endParaRPr lang="en-US" dirty="0"/>
          </a:p>
          <a:p>
            <a:pPr marL="457200" lvl="1" indent="0">
              <a:buNone/>
            </a:pPr>
            <a:r>
              <a:rPr lang="en-US" dirty="0"/>
              <a:t>The primary job of Combiner is to process the output data from the Mapper, before passing it to Reducer. It runs after the mapper and before the Reducer and its use is optional.</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9" name="Ink 8">
                <a:extLst>
                  <a:ext uri="{FF2B5EF4-FFF2-40B4-BE49-F238E27FC236}">
                    <a16:creationId xmlns:a16="http://schemas.microsoft.com/office/drawing/2014/main" id="{74FE4394-8A92-4E6A-B19E-96984F824456}"/>
                  </a:ext>
                </a:extLst>
              </p14:cNvPr>
              <p14:cNvContentPartPr/>
              <p14:nvPr>
                <p:extLst>
                  <p:ext uri="{42D2F446-02D8-4167-A562-619A0277C38B}">
                    <p15:isNarration xmlns:p15="http://schemas.microsoft.com/office/powerpoint/2012/main" val="1"/>
                  </p:ext>
                </p:extLst>
              </p14:nvPr>
            </p14:nvContentPartPr>
            <p14:xfrm>
              <a:off x="1689120" y="1717200"/>
              <a:ext cx="6238080" cy="3406320"/>
            </p14:xfrm>
          </p:contentPart>
        </mc:Choice>
        <mc:Fallback>
          <p:pic>
            <p:nvPicPr>
              <p:cNvPr id="9" name="Ink 8">
                <a:extLst>
                  <a:ext uri="{FF2B5EF4-FFF2-40B4-BE49-F238E27FC236}">
                    <a16:creationId xmlns:a16="http://schemas.microsoft.com/office/drawing/2014/main" id="{74FE4394-8A92-4E6A-B19E-96984F824456}"/>
                  </a:ext>
                </a:extLst>
              </p:cNvPr>
              <p:cNvPicPr>
                <a:picLocks noGrp="1" noRot="1" noChangeAspect="1" noMove="1" noResize="1" noEditPoints="1" noAdjustHandles="1" noChangeArrowheads="1" noChangeShapeType="1"/>
              </p:cNvPicPr>
              <p:nvPr/>
            </p:nvPicPr>
            <p:blipFill>
              <a:blip r:embed="rId5"/>
              <a:stretch>
                <a:fillRect/>
              </a:stretch>
            </p:blipFill>
            <p:spPr>
              <a:xfrm>
                <a:off x="1679760" y="1707840"/>
                <a:ext cx="6256800" cy="3425040"/>
              </a:xfrm>
              <a:prstGeom prst="rect">
                <a:avLst/>
              </a:prstGeom>
            </p:spPr>
          </p:pic>
        </mc:Fallback>
      </mc:AlternateContent>
      <p:pic>
        <p:nvPicPr>
          <p:cNvPr id="10" name="Audio 9">
            <a:hlinkClick r:id="" action="ppaction://media"/>
            <a:extLst>
              <a:ext uri="{FF2B5EF4-FFF2-40B4-BE49-F238E27FC236}">
                <a16:creationId xmlns:a16="http://schemas.microsoft.com/office/drawing/2014/main" id="{0D8F9AAF-1E2D-4F17-A739-B51AECFB96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30566448"/>
      </p:ext>
    </p:extLst>
  </p:cSld>
  <p:clrMapOvr>
    <a:masterClrMapping/>
  </p:clrMapOvr>
  <mc:AlternateContent xmlns:mc="http://schemas.openxmlformats.org/markup-compatibility/2006">
    <mc:Choice xmlns:p14="http://schemas.microsoft.com/office/powerpoint/2010/main" Requires="p14">
      <p:transition spd="slow" p14:dur="2000" advTm="96257"/>
    </mc:Choice>
    <mc:Fallback>
      <p:transition spd="slow" advTm="96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A30B6A8-4464-4C6C-B192-67FDDA8A9121}"/>
              </a:ext>
            </a:extLst>
          </p:cNvPr>
          <p:cNvSpPr/>
          <p:nvPr/>
        </p:nvSpPr>
        <p:spPr>
          <a:xfrm>
            <a:off x="3566160" y="858520"/>
            <a:ext cx="2854960" cy="72136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Hello Test Hello Test</a:t>
            </a:r>
          </a:p>
          <a:p>
            <a:pPr algn="ctr"/>
            <a:r>
              <a:rPr lang="en-US" dirty="0"/>
              <a:t>Mic check mic check mic</a:t>
            </a:r>
          </a:p>
        </p:txBody>
      </p:sp>
      <p:sp>
        <p:nvSpPr>
          <p:cNvPr id="6" name="Rectangle 5">
            <a:extLst>
              <a:ext uri="{FF2B5EF4-FFF2-40B4-BE49-F238E27FC236}">
                <a16:creationId xmlns:a16="http://schemas.microsoft.com/office/drawing/2014/main" id="{E6C4E194-7510-4B3D-8CFA-76CF901B99E0}"/>
              </a:ext>
            </a:extLst>
          </p:cNvPr>
          <p:cNvSpPr/>
          <p:nvPr/>
        </p:nvSpPr>
        <p:spPr>
          <a:xfrm>
            <a:off x="838200" y="2336800"/>
            <a:ext cx="1163320" cy="17780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highlight>
                  <a:srgbClr val="00FFFF"/>
                </a:highlight>
              </a:rPr>
              <a:t>Mapper-1</a:t>
            </a:r>
          </a:p>
          <a:p>
            <a:endParaRPr lang="en-US" dirty="0"/>
          </a:p>
          <a:p>
            <a:r>
              <a:rPr lang="en-US" dirty="0"/>
              <a:t>Hello,1</a:t>
            </a:r>
          </a:p>
          <a:p>
            <a:r>
              <a:rPr lang="en-US" dirty="0"/>
              <a:t>Test,1</a:t>
            </a:r>
          </a:p>
          <a:p>
            <a:r>
              <a:rPr lang="en-US" dirty="0"/>
              <a:t>Hello,1</a:t>
            </a:r>
          </a:p>
          <a:p>
            <a:r>
              <a:rPr lang="en-US" dirty="0"/>
              <a:t>Test,1</a:t>
            </a:r>
          </a:p>
        </p:txBody>
      </p:sp>
      <p:sp>
        <p:nvSpPr>
          <p:cNvPr id="8" name="Rectangle: Rounded Corners 7">
            <a:extLst>
              <a:ext uri="{FF2B5EF4-FFF2-40B4-BE49-F238E27FC236}">
                <a16:creationId xmlns:a16="http://schemas.microsoft.com/office/drawing/2014/main" id="{EC03B998-A299-4C04-9277-B961AD1C465C}"/>
              </a:ext>
            </a:extLst>
          </p:cNvPr>
          <p:cNvSpPr/>
          <p:nvPr/>
        </p:nvSpPr>
        <p:spPr>
          <a:xfrm>
            <a:off x="3566160" y="4805680"/>
            <a:ext cx="1769110" cy="1788160"/>
          </a:xfrm>
          <a:prstGeom prst="roundRect">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highlight>
                  <a:srgbClr val="00FFFF"/>
                </a:highlight>
              </a:rPr>
              <a:t>Reducer</a:t>
            </a:r>
          </a:p>
          <a:p>
            <a:endParaRPr lang="en-US" dirty="0">
              <a:solidFill>
                <a:schemeClr val="tx1"/>
              </a:solidFill>
            </a:endParaRPr>
          </a:p>
          <a:p>
            <a:r>
              <a:rPr lang="en-US" dirty="0">
                <a:solidFill>
                  <a:schemeClr val="tx1"/>
                </a:solidFill>
              </a:rPr>
              <a:t>       </a:t>
            </a:r>
            <a:r>
              <a:rPr lang="en-US" b="1" dirty="0">
                <a:solidFill>
                  <a:schemeClr val="tx1"/>
                </a:solidFill>
              </a:rPr>
              <a:t>Hello,2</a:t>
            </a:r>
          </a:p>
          <a:p>
            <a:r>
              <a:rPr lang="en-US" b="1" dirty="0">
                <a:solidFill>
                  <a:schemeClr val="tx1"/>
                </a:solidFill>
              </a:rPr>
              <a:t>       Test,2</a:t>
            </a:r>
          </a:p>
          <a:p>
            <a:r>
              <a:rPr lang="en-US" b="1" dirty="0">
                <a:solidFill>
                  <a:schemeClr val="tx1"/>
                </a:solidFill>
              </a:rPr>
              <a:t>       Mic,3</a:t>
            </a:r>
          </a:p>
          <a:p>
            <a:r>
              <a:rPr lang="en-US" b="1" dirty="0">
                <a:solidFill>
                  <a:schemeClr val="tx1"/>
                </a:solidFill>
              </a:rPr>
              <a:t>      check,2</a:t>
            </a:r>
          </a:p>
        </p:txBody>
      </p:sp>
      <p:cxnSp>
        <p:nvCxnSpPr>
          <p:cNvPr id="11" name="Straight Arrow Connector 10">
            <a:extLst>
              <a:ext uri="{FF2B5EF4-FFF2-40B4-BE49-F238E27FC236}">
                <a16:creationId xmlns:a16="http://schemas.microsoft.com/office/drawing/2014/main" id="{83347DD6-8CF6-437B-BC8C-EFE07B478ADE}"/>
              </a:ext>
            </a:extLst>
          </p:cNvPr>
          <p:cNvCxnSpPr>
            <a:cxnSpLocks/>
            <a:stCxn id="5" idx="1"/>
            <a:endCxn id="6" idx="0"/>
          </p:cNvCxnSpPr>
          <p:nvPr/>
        </p:nvCxnSpPr>
        <p:spPr>
          <a:xfrm flipH="1">
            <a:off x="1419860" y="1219200"/>
            <a:ext cx="2146300" cy="111760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89F1CEE-3822-41D5-855B-334B3EB86E2B}"/>
              </a:ext>
            </a:extLst>
          </p:cNvPr>
          <p:cNvCxnSpPr>
            <a:cxnSpLocks/>
            <a:stCxn id="5" idx="3"/>
            <a:endCxn id="15" idx="0"/>
          </p:cNvCxnSpPr>
          <p:nvPr/>
        </p:nvCxnSpPr>
        <p:spPr>
          <a:xfrm>
            <a:off x="6421120" y="1219200"/>
            <a:ext cx="1765300" cy="111760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7947425-285B-4E2C-AB86-6564C8A7D1A4}"/>
              </a:ext>
            </a:extLst>
          </p:cNvPr>
          <p:cNvSpPr/>
          <p:nvPr/>
        </p:nvSpPr>
        <p:spPr>
          <a:xfrm>
            <a:off x="7604760" y="2336800"/>
            <a:ext cx="1163320" cy="204216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highlight>
                  <a:srgbClr val="00FFFF"/>
                </a:highlight>
              </a:rPr>
              <a:t>Mapper-2</a:t>
            </a:r>
          </a:p>
          <a:p>
            <a:endParaRPr lang="en-US" dirty="0"/>
          </a:p>
          <a:p>
            <a:r>
              <a:rPr lang="en-US" dirty="0"/>
              <a:t>Mic,1</a:t>
            </a:r>
          </a:p>
          <a:p>
            <a:r>
              <a:rPr lang="en-US" dirty="0"/>
              <a:t>check,1</a:t>
            </a:r>
          </a:p>
          <a:p>
            <a:r>
              <a:rPr lang="en-US" dirty="0"/>
              <a:t>Mic,1</a:t>
            </a:r>
          </a:p>
          <a:p>
            <a:r>
              <a:rPr lang="en-US" dirty="0"/>
              <a:t>Check,1</a:t>
            </a:r>
          </a:p>
          <a:p>
            <a:r>
              <a:rPr lang="en-US" dirty="0"/>
              <a:t>Mic,1</a:t>
            </a:r>
          </a:p>
        </p:txBody>
      </p:sp>
      <p:cxnSp>
        <p:nvCxnSpPr>
          <p:cNvPr id="16" name="Straight Arrow Connector 15">
            <a:extLst>
              <a:ext uri="{FF2B5EF4-FFF2-40B4-BE49-F238E27FC236}">
                <a16:creationId xmlns:a16="http://schemas.microsoft.com/office/drawing/2014/main" id="{5453AC77-A26C-4A28-9D21-971AEFB9DF10}"/>
              </a:ext>
            </a:extLst>
          </p:cNvPr>
          <p:cNvCxnSpPr>
            <a:cxnSpLocks/>
            <a:stCxn id="6" idx="2"/>
            <a:endCxn id="8" idx="1"/>
          </p:cNvCxnSpPr>
          <p:nvPr/>
        </p:nvCxnSpPr>
        <p:spPr>
          <a:xfrm>
            <a:off x="1419860" y="4114800"/>
            <a:ext cx="2146300" cy="158496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1071B2-5669-41B6-B835-6CF50FE367F5}"/>
              </a:ext>
            </a:extLst>
          </p:cNvPr>
          <p:cNvCxnSpPr>
            <a:cxnSpLocks/>
            <a:stCxn id="15" idx="2"/>
            <a:endCxn id="8" idx="3"/>
          </p:cNvCxnSpPr>
          <p:nvPr/>
        </p:nvCxnSpPr>
        <p:spPr>
          <a:xfrm flipH="1">
            <a:off x="5335270" y="4378960"/>
            <a:ext cx="2851150" cy="132080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Speech Bubble: Oval 23">
            <a:extLst>
              <a:ext uri="{FF2B5EF4-FFF2-40B4-BE49-F238E27FC236}">
                <a16:creationId xmlns:a16="http://schemas.microsoft.com/office/drawing/2014/main" id="{7DA86D4B-8DDC-41FC-8742-D1FEF5F95440}"/>
              </a:ext>
            </a:extLst>
          </p:cNvPr>
          <p:cNvSpPr/>
          <p:nvPr/>
        </p:nvSpPr>
        <p:spPr>
          <a:xfrm>
            <a:off x="7506970" y="5080000"/>
            <a:ext cx="1769110" cy="1066800"/>
          </a:xfrm>
          <a:prstGeom prst="wedgeEllipseCallout">
            <a:avLst>
              <a:gd name="adj1" fmla="val -84870"/>
              <a:gd name="adj2" fmla="val 5993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Hello,1,1</a:t>
            </a:r>
          </a:p>
          <a:p>
            <a:pPr algn="ctr"/>
            <a:r>
              <a:rPr lang="en-US" sz="1400" b="1" dirty="0">
                <a:solidFill>
                  <a:schemeClr val="tx1"/>
                </a:solidFill>
              </a:rPr>
              <a:t>Test,1,1</a:t>
            </a:r>
          </a:p>
          <a:p>
            <a:pPr algn="ctr"/>
            <a:r>
              <a:rPr lang="en-US" sz="1400" b="1" dirty="0">
                <a:solidFill>
                  <a:schemeClr val="tx1"/>
                </a:solidFill>
              </a:rPr>
              <a:t>Mic,1,1,1</a:t>
            </a:r>
          </a:p>
          <a:p>
            <a:pPr algn="ctr"/>
            <a:r>
              <a:rPr lang="en-US" sz="1400" b="1" dirty="0">
                <a:solidFill>
                  <a:schemeClr val="tx1"/>
                </a:solidFill>
              </a:rPr>
              <a:t>Check,1,1</a:t>
            </a:r>
          </a:p>
        </p:txBody>
      </p:sp>
      <p:sp>
        <p:nvSpPr>
          <p:cNvPr id="25" name="TextBox 24">
            <a:extLst>
              <a:ext uri="{FF2B5EF4-FFF2-40B4-BE49-F238E27FC236}">
                <a16:creationId xmlns:a16="http://schemas.microsoft.com/office/drawing/2014/main" id="{F3B09B0D-FFCC-4D0F-8AC8-2023FFDA2B8D}"/>
              </a:ext>
            </a:extLst>
          </p:cNvPr>
          <p:cNvSpPr txBox="1"/>
          <p:nvPr/>
        </p:nvSpPr>
        <p:spPr>
          <a:xfrm>
            <a:off x="7506970" y="1341120"/>
            <a:ext cx="2033270" cy="369332"/>
          </a:xfrm>
          <a:prstGeom prst="rect">
            <a:avLst/>
          </a:prstGeom>
          <a:noFill/>
        </p:spPr>
        <p:txBody>
          <a:bodyPr wrap="square" rtlCol="0">
            <a:spAutoFit/>
          </a:bodyPr>
          <a:lstStyle/>
          <a:p>
            <a:r>
              <a:rPr lang="en-US" b="1" dirty="0">
                <a:highlight>
                  <a:srgbClr val="00FFFF"/>
                </a:highlight>
              </a:rPr>
              <a:t>Mapper Output</a:t>
            </a:r>
          </a:p>
        </p:txBody>
      </p:sp>
      <p:sp>
        <p:nvSpPr>
          <p:cNvPr id="26" name="TextBox 25">
            <a:extLst>
              <a:ext uri="{FF2B5EF4-FFF2-40B4-BE49-F238E27FC236}">
                <a16:creationId xmlns:a16="http://schemas.microsoft.com/office/drawing/2014/main" id="{B83AA126-5A94-4C49-8EA2-E8B3DB60B9F6}"/>
              </a:ext>
            </a:extLst>
          </p:cNvPr>
          <p:cNvSpPr txBox="1"/>
          <p:nvPr/>
        </p:nvSpPr>
        <p:spPr>
          <a:xfrm>
            <a:off x="3186430" y="2281535"/>
            <a:ext cx="3234690" cy="461665"/>
          </a:xfrm>
          <a:prstGeom prst="rect">
            <a:avLst/>
          </a:prstGeom>
          <a:noFill/>
        </p:spPr>
        <p:txBody>
          <a:bodyPr wrap="square" rtlCol="0">
            <a:spAutoFit/>
          </a:bodyPr>
          <a:lstStyle/>
          <a:p>
            <a:r>
              <a:rPr lang="en-US" sz="2400" b="1" dirty="0">
                <a:highlight>
                  <a:srgbClr val="00FFFF"/>
                </a:highlight>
              </a:rPr>
              <a:t>Total 9 Key-value pair</a:t>
            </a:r>
          </a:p>
        </p:txBody>
      </p:sp>
      <p:sp>
        <p:nvSpPr>
          <p:cNvPr id="27" name="TextBox 26">
            <a:extLst>
              <a:ext uri="{FF2B5EF4-FFF2-40B4-BE49-F238E27FC236}">
                <a16:creationId xmlns:a16="http://schemas.microsoft.com/office/drawing/2014/main" id="{5E328988-D3EA-410F-AFE3-E2BBF2445B29}"/>
              </a:ext>
            </a:extLst>
          </p:cNvPr>
          <p:cNvSpPr txBox="1"/>
          <p:nvPr/>
        </p:nvSpPr>
        <p:spPr>
          <a:xfrm>
            <a:off x="3361691" y="3659108"/>
            <a:ext cx="2734309" cy="461665"/>
          </a:xfrm>
          <a:prstGeom prst="rect">
            <a:avLst/>
          </a:prstGeom>
          <a:noFill/>
        </p:spPr>
        <p:txBody>
          <a:bodyPr wrap="square" rtlCol="0">
            <a:spAutoFit/>
          </a:bodyPr>
          <a:lstStyle/>
          <a:p>
            <a:r>
              <a:rPr lang="en-US" sz="2400" b="1" dirty="0">
                <a:highlight>
                  <a:srgbClr val="00FFFF"/>
                </a:highlight>
              </a:rPr>
              <a:t>Intermediate Data</a:t>
            </a:r>
          </a:p>
        </p:txBody>
      </p:sp>
      <p:sp>
        <p:nvSpPr>
          <p:cNvPr id="28" name="TextBox 27">
            <a:extLst>
              <a:ext uri="{FF2B5EF4-FFF2-40B4-BE49-F238E27FC236}">
                <a16:creationId xmlns:a16="http://schemas.microsoft.com/office/drawing/2014/main" id="{953B2026-940D-4E6F-A0F4-37F2582128F9}"/>
              </a:ext>
            </a:extLst>
          </p:cNvPr>
          <p:cNvSpPr txBox="1"/>
          <p:nvPr/>
        </p:nvSpPr>
        <p:spPr>
          <a:xfrm>
            <a:off x="868682" y="5463262"/>
            <a:ext cx="2506979" cy="369332"/>
          </a:xfrm>
          <a:prstGeom prst="rect">
            <a:avLst/>
          </a:prstGeom>
          <a:noFill/>
        </p:spPr>
        <p:txBody>
          <a:bodyPr wrap="square" rtlCol="0">
            <a:spAutoFit/>
          </a:bodyPr>
          <a:lstStyle/>
          <a:p>
            <a:r>
              <a:rPr lang="en-US" b="1" dirty="0">
                <a:highlight>
                  <a:srgbClr val="00FFFF"/>
                </a:highlight>
              </a:rPr>
              <a:t>Total 4 Key-value pair</a:t>
            </a:r>
          </a:p>
        </p:txBody>
      </p:sp>
      <p:sp>
        <p:nvSpPr>
          <p:cNvPr id="33" name="TextBox 32">
            <a:extLst>
              <a:ext uri="{FF2B5EF4-FFF2-40B4-BE49-F238E27FC236}">
                <a16:creationId xmlns:a16="http://schemas.microsoft.com/office/drawing/2014/main" id="{5B63E9EF-62F3-4171-9B7B-70F022051458}"/>
              </a:ext>
            </a:extLst>
          </p:cNvPr>
          <p:cNvSpPr txBox="1"/>
          <p:nvPr/>
        </p:nvSpPr>
        <p:spPr>
          <a:xfrm>
            <a:off x="5404485" y="6482080"/>
            <a:ext cx="2033270" cy="369332"/>
          </a:xfrm>
          <a:prstGeom prst="rect">
            <a:avLst/>
          </a:prstGeom>
          <a:noFill/>
        </p:spPr>
        <p:txBody>
          <a:bodyPr wrap="square" rtlCol="0">
            <a:spAutoFit/>
          </a:bodyPr>
          <a:lstStyle/>
          <a:p>
            <a:r>
              <a:rPr lang="en-US" b="1" dirty="0">
                <a:highlight>
                  <a:srgbClr val="00FFFF"/>
                </a:highlight>
              </a:rPr>
              <a:t>Reducer Output</a:t>
            </a:r>
          </a:p>
        </p:txBody>
      </p:sp>
      <p:sp>
        <p:nvSpPr>
          <p:cNvPr id="34" name="TextBox 33">
            <a:extLst>
              <a:ext uri="{FF2B5EF4-FFF2-40B4-BE49-F238E27FC236}">
                <a16:creationId xmlns:a16="http://schemas.microsoft.com/office/drawing/2014/main" id="{38AA658F-2DBF-4D74-8CEC-A98E10E7C5EC}"/>
              </a:ext>
            </a:extLst>
          </p:cNvPr>
          <p:cNvSpPr txBox="1"/>
          <p:nvPr/>
        </p:nvSpPr>
        <p:spPr>
          <a:xfrm>
            <a:off x="7674610" y="4710668"/>
            <a:ext cx="2505710" cy="369332"/>
          </a:xfrm>
          <a:prstGeom prst="rect">
            <a:avLst/>
          </a:prstGeom>
          <a:noFill/>
        </p:spPr>
        <p:txBody>
          <a:bodyPr wrap="square" rtlCol="0">
            <a:spAutoFit/>
          </a:bodyPr>
          <a:lstStyle/>
          <a:p>
            <a:r>
              <a:rPr lang="en-US" b="1" dirty="0">
                <a:highlight>
                  <a:srgbClr val="00FFFF"/>
                </a:highlight>
              </a:rPr>
              <a:t>Shuffling and Sorting</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17" name="Ink 16">
                <a:extLst>
                  <a:ext uri="{FF2B5EF4-FFF2-40B4-BE49-F238E27FC236}">
                    <a16:creationId xmlns:a16="http://schemas.microsoft.com/office/drawing/2014/main" id="{C3AFB6F1-D625-419A-A718-73D8E3D65F9A}"/>
                  </a:ext>
                </a:extLst>
              </p14:cNvPr>
              <p14:cNvContentPartPr/>
              <p14:nvPr>
                <p:extLst>
                  <p:ext uri="{42D2F446-02D8-4167-A562-619A0277C38B}">
                    <p15:isNarration xmlns:p15="http://schemas.microsoft.com/office/powerpoint/2012/main" val="1"/>
                  </p:ext>
                </p:extLst>
              </p14:nvPr>
            </p14:nvContentPartPr>
            <p14:xfrm>
              <a:off x="657360" y="1077840"/>
              <a:ext cx="8164800" cy="3990960"/>
            </p14:xfrm>
          </p:contentPart>
        </mc:Choice>
        <mc:Fallback>
          <p:pic>
            <p:nvPicPr>
              <p:cNvPr id="17" name="Ink 16">
                <a:extLst>
                  <a:ext uri="{FF2B5EF4-FFF2-40B4-BE49-F238E27FC236}">
                    <a16:creationId xmlns:a16="http://schemas.microsoft.com/office/drawing/2014/main" id="{C3AFB6F1-D625-419A-A718-73D8E3D65F9A}"/>
                  </a:ext>
                </a:extLst>
              </p:cNvPr>
              <p:cNvPicPr>
                <a:picLocks noGrp="1" noRot="1" noChangeAspect="1" noMove="1" noResize="1" noEditPoints="1" noAdjustHandles="1" noChangeArrowheads="1" noChangeShapeType="1"/>
              </p:cNvPicPr>
              <p:nvPr/>
            </p:nvPicPr>
            <p:blipFill>
              <a:blip r:embed="rId5"/>
              <a:stretch>
                <a:fillRect/>
              </a:stretch>
            </p:blipFill>
            <p:spPr>
              <a:xfrm>
                <a:off x="648000" y="1068480"/>
                <a:ext cx="8183520" cy="4009680"/>
              </a:xfrm>
              <a:prstGeom prst="rect">
                <a:avLst/>
              </a:prstGeom>
            </p:spPr>
          </p:pic>
        </mc:Fallback>
      </mc:AlternateContent>
      <p:pic>
        <p:nvPicPr>
          <p:cNvPr id="18" name="Audio 17">
            <a:hlinkClick r:id="" action="ppaction://media"/>
            <a:extLst>
              <a:ext uri="{FF2B5EF4-FFF2-40B4-BE49-F238E27FC236}">
                <a16:creationId xmlns:a16="http://schemas.microsoft.com/office/drawing/2014/main" id="{FE69CD12-3272-4357-A1A5-8530DDA563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33685993"/>
      </p:ext>
    </p:extLst>
  </p:cSld>
  <p:clrMapOvr>
    <a:masterClrMapping/>
  </p:clrMapOvr>
  <mc:AlternateContent xmlns:mc="http://schemas.openxmlformats.org/markup-compatibility/2006">
    <mc:Choice xmlns:p14="http://schemas.microsoft.com/office/powerpoint/2010/main" Requires="p14">
      <p:transition spd="slow" p14:dur="2000" advTm="44444"/>
    </mc:Choice>
    <mc:Fallback>
      <p:transition spd="slow" advTm="44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par>
                                <p:cTn id="7" presetID="59"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md type="call" cmd="playFrom(0.0)">
                                      <p:cBhvr>
                                        <p:cTn id="9"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4EF35EE2-FDD0-4E7C-AFF9-2726A03D2538}"/>
              </a:ext>
            </a:extLst>
          </p:cNvPr>
          <p:cNvSpPr/>
          <p:nvPr/>
        </p:nvSpPr>
        <p:spPr>
          <a:xfrm>
            <a:off x="4480560" y="188575"/>
            <a:ext cx="2854960" cy="72136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Hello Test Hello Test</a:t>
            </a:r>
          </a:p>
          <a:p>
            <a:pPr algn="ctr"/>
            <a:r>
              <a:rPr lang="en-US" dirty="0"/>
              <a:t>Mic check mic check mic</a:t>
            </a:r>
          </a:p>
        </p:txBody>
      </p:sp>
      <p:sp>
        <p:nvSpPr>
          <p:cNvPr id="8" name="Rectangle: Rounded Corners 7">
            <a:extLst>
              <a:ext uri="{FF2B5EF4-FFF2-40B4-BE49-F238E27FC236}">
                <a16:creationId xmlns:a16="http://schemas.microsoft.com/office/drawing/2014/main" id="{2F29865B-FF06-4A5F-9DF4-63C62BC529BA}"/>
              </a:ext>
            </a:extLst>
          </p:cNvPr>
          <p:cNvSpPr/>
          <p:nvPr/>
        </p:nvSpPr>
        <p:spPr>
          <a:xfrm>
            <a:off x="5023484" y="4890839"/>
            <a:ext cx="1769110" cy="1788160"/>
          </a:xfrm>
          <a:prstGeom prst="roundRect">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highlight>
                  <a:srgbClr val="00FFFF"/>
                </a:highlight>
              </a:rPr>
              <a:t>Reducer</a:t>
            </a:r>
          </a:p>
          <a:p>
            <a:endParaRPr lang="en-US" dirty="0">
              <a:solidFill>
                <a:schemeClr val="tx1"/>
              </a:solidFill>
            </a:endParaRPr>
          </a:p>
          <a:p>
            <a:r>
              <a:rPr lang="en-US" dirty="0">
                <a:solidFill>
                  <a:schemeClr val="tx1"/>
                </a:solidFill>
              </a:rPr>
              <a:t>       </a:t>
            </a:r>
            <a:r>
              <a:rPr lang="en-US" b="1" dirty="0">
                <a:solidFill>
                  <a:schemeClr val="tx1"/>
                </a:solidFill>
              </a:rPr>
              <a:t>Hello,2</a:t>
            </a:r>
          </a:p>
          <a:p>
            <a:r>
              <a:rPr lang="en-US" b="1" dirty="0">
                <a:solidFill>
                  <a:schemeClr val="tx1"/>
                </a:solidFill>
              </a:rPr>
              <a:t>       Test,2</a:t>
            </a:r>
          </a:p>
          <a:p>
            <a:r>
              <a:rPr lang="en-US" b="1" dirty="0">
                <a:solidFill>
                  <a:schemeClr val="tx1"/>
                </a:solidFill>
              </a:rPr>
              <a:t>       Mic,3</a:t>
            </a:r>
          </a:p>
          <a:p>
            <a:r>
              <a:rPr lang="en-US" b="1" dirty="0">
                <a:solidFill>
                  <a:schemeClr val="tx1"/>
                </a:solidFill>
              </a:rPr>
              <a:t>      Check,2</a:t>
            </a:r>
          </a:p>
        </p:txBody>
      </p:sp>
      <p:cxnSp>
        <p:nvCxnSpPr>
          <p:cNvPr id="9" name="Straight Arrow Connector 8">
            <a:extLst>
              <a:ext uri="{FF2B5EF4-FFF2-40B4-BE49-F238E27FC236}">
                <a16:creationId xmlns:a16="http://schemas.microsoft.com/office/drawing/2014/main" id="{0862F995-B89A-4115-A434-069DA31D03CE}"/>
              </a:ext>
            </a:extLst>
          </p:cNvPr>
          <p:cNvCxnSpPr>
            <a:cxnSpLocks/>
            <a:stCxn id="7" idx="1"/>
            <a:endCxn id="21" idx="0"/>
          </p:cNvCxnSpPr>
          <p:nvPr/>
        </p:nvCxnSpPr>
        <p:spPr>
          <a:xfrm flipH="1">
            <a:off x="2051050" y="549255"/>
            <a:ext cx="2429510" cy="898545"/>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3C30179-2F05-4D6D-8AE3-0C843EA800D3}"/>
              </a:ext>
            </a:extLst>
          </p:cNvPr>
          <p:cNvCxnSpPr>
            <a:cxnSpLocks/>
            <a:stCxn id="7" idx="3"/>
            <a:endCxn id="11" idx="0"/>
          </p:cNvCxnSpPr>
          <p:nvPr/>
        </p:nvCxnSpPr>
        <p:spPr>
          <a:xfrm>
            <a:off x="7335520" y="549255"/>
            <a:ext cx="2419985" cy="9420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D1D164-28DA-4843-8A8A-1CED54F888BA}"/>
              </a:ext>
            </a:extLst>
          </p:cNvPr>
          <p:cNvSpPr/>
          <p:nvPr/>
        </p:nvSpPr>
        <p:spPr>
          <a:xfrm>
            <a:off x="9173845" y="1491287"/>
            <a:ext cx="1163320" cy="204216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highlight>
                  <a:srgbClr val="00FFFF"/>
                </a:highlight>
              </a:rPr>
              <a:t>Mapper-2</a:t>
            </a:r>
          </a:p>
          <a:p>
            <a:endParaRPr lang="en-US" dirty="0"/>
          </a:p>
          <a:p>
            <a:r>
              <a:rPr lang="en-US" dirty="0"/>
              <a:t>Mic,1</a:t>
            </a:r>
          </a:p>
          <a:p>
            <a:r>
              <a:rPr lang="en-US" dirty="0"/>
              <a:t>Check,1</a:t>
            </a:r>
          </a:p>
          <a:p>
            <a:r>
              <a:rPr lang="en-US" dirty="0"/>
              <a:t>Mic,1</a:t>
            </a:r>
          </a:p>
          <a:p>
            <a:r>
              <a:rPr lang="en-US" dirty="0"/>
              <a:t>Check,1</a:t>
            </a:r>
          </a:p>
          <a:p>
            <a:r>
              <a:rPr lang="en-US" dirty="0"/>
              <a:t>Mic,1</a:t>
            </a:r>
          </a:p>
        </p:txBody>
      </p:sp>
      <p:cxnSp>
        <p:nvCxnSpPr>
          <p:cNvPr id="12" name="Straight Arrow Connector 11">
            <a:extLst>
              <a:ext uri="{FF2B5EF4-FFF2-40B4-BE49-F238E27FC236}">
                <a16:creationId xmlns:a16="http://schemas.microsoft.com/office/drawing/2014/main" id="{CF922509-9256-433E-B0CD-12FE63DBF1C6}"/>
              </a:ext>
            </a:extLst>
          </p:cNvPr>
          <p:cNvCxnSpPr>
            <a:cxnSpLocks/>
            <a:stCxn id="27" idx="2"/>
            <a:endCxn id="8" idx="1"/>
          </p:cNvCxnSpPr>
          <p:nvPr/>
        </p:nvCxnSpPr>
        <p:spPr>
          <a:xfrm>
            <a:off x="2056447" y="4403467"/>
            <a:ext cx="2967037" cy="138145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E568381-110A-402D-855A-C9F972EB874B}"/>
              </a:ext>
            </a:extLst>
          </p:cNvPr>
          <p:cNvCxnSpPr>
            <a:cxnSpLocks/>
            <a:stCxn id="30" idx="2"/>
            <a:endCxn id="8" idx="3"/>
          </p:cNvCxnSpPr>
          <p:nvPr/>
        </p:nvCxnSpPr>
        <p:spPr>
          <a:xfrm flipH="1">
            <a:off x="6792594" y="4705250"/>
            <a:ext cx="2962911" cy="1079669"/>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Speech Bubble: Oval 13">
            <a:extLst>
              <a:ext uri="{FF2B5EF4-FFF2-40B4-BE49-F238E27FC236}">
                <a16:creationId xmlns:a16="http://schemas.microsoft.com/office/drawing/2014/main" id="{5EF3BF65-FA45-4693-B029-A467493094AC}"/>
              </a:ext>
            </a:extLst>
          </p:cNvPr>
          <p:cNvSpPr/>
          <p:nvPr/>
        </p:nvSpPr>
        <p:spPr>
          <a:xfrm>
            <a:off x="8289290" y="5080000"/>
            <a:ext cx="1769110" cy="1066800"/>
          </a:xfrm>
          <a:prstGeom prst="wedgeEllipseCallout">
            <a:avLst>
              <a:gd name="adj1" fmla="val -84870"/>
              <a:gd name="adj2" fmla="val 5993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Hello,1,1</a:t>
            </a:r>
          </a:p>
          <a:p>
            <a:pPr algn="ctr"/>
            <a:r>
              <a:rPr lang="en-US" sz="1400" b="1" dirty="0">
                <a:solidFill>
                  <a:schemeClr val="tx1"/>
                </a:solidFill>
              </a:rPr>
              <a:t>Test,1,1</a:t>
            </a:r>
          </a:p>
          <a:p>
            <a:pPr algn="ctr"/>
            <a:r>
              <a:rPr lang="en-US" sz="1400" b="1" dirty="0">
                <a:solidFill>
                  <a:schemeClr val="tx1"/>
                </a:solidFill>
              </a:rPr>
              <a:t>Mic,1,1,1</a:t>
            </a:r>
          </a:p>
          <a:p>
            <a:pPr algn="ctr"/>
            <a:r>
              <a:rPr lang="en-US" sz="1400" b="1" dirty="0">
                <a:solidFill>
                  <a:schemeClr val="tx1"/>
                </a:solidFill>
              </a:rPr>
              <a:t>Check,1,1</a:t>
            </a:r>
          </a:p>
        </p:txBody>
      </p:sp>
      <p:sp>
        <p:nvSpPr>
          <p:cNvPr id="15" name="TextBox 14">
            <a:extLst>
              <a:ext uri="{FF2B5EF4-FFF2-40B4-BE49-F238E27FC236}">
                <a16:creationId xmlns:a16="http://schemas.microsoft.com/office/drawing/2014/main" id="{551F71C4-3DD1-4945-A3A8-BB4ED5F89185}"/>
              </a:ext>
            </a:extLst>
          </p:cNvPr>
          <p:cNvSpPr txBox="1"/>
          <p:nvPr/>
        </p:nvSpPr>
        <p:spPr>
          <a:xfrm>
            <a:off x="8166735" y="813861"/>
            <a:ext cx="2033270" cy="369332"/>
          </a:xfrm>
          <a:prstGeom prst="rect">
            <a:avLst/>
          </a:prstGeom>
          <a:noFill/>
        </p:spPr>
        <p:txBody>
          <a:bodyPr wrap="square" rtlCol="0">
            <a:spAutoFit/>
          </a:bodyPr>
          <a:lstStyle/>
          <a:p>
            <a:r>
              <a:rPr lang="en-US" b="1" dirty="0">
                <a:highlight>
                  <a:srgbClr val="00FFFF"/>
                </a:highlight>
              </a:rPr>
              <a:t>Mapper Output</a:t>
            </a:r>
          </a:p>
        </p:txBody>
      </p:sp>
      <p:sp>
        <p:nvSpPr>
          <p:cNvPr id="16" name="TextBox 15">
            <a:extLst>
              <a:ext uri="{FF2B5EF4-FFF2-40B4-BE49-F238E27FC236}">
                <a16:creationId xmlns:a16="http://schemas.microsoft.com/office/drawing/2014/main" id="{BBE41937-DF07-4F9A-AE9A-CBC4CA216038}"/>
              </a:ext>
            </a:extLst>
          </p:cNvPr>
          <p:cNvSpPr txBox="1"/>
          <p:nvPr/>
        </p:nvSpPr>
        <p:spPr>
          <a:xfrm>
            <a:off x="4471035" y="1278373"/>
            <a:ext cx="3234690" cy="461665"/>
          </a:xfrm>
          <a:prstGeom prst="rect">
            <a:avLst/>
          </a:prstGeom>
          <a:noFill/>
        </p:spPr>
        <p:txBody>
          <a:bodyPr wrap="square" rtlCol="0">
            <a:spAutoFit/>
          </a:bodyPr>
          <a:lstStyle/>
          <a:p>
            <a:r>
              <a:rPr lang="en-US" sz="2400" b="1" dirty="0">
                <a:highlight>
                  <a:srgbClr val="00FFFF"/>
                </a:highlight>
              </a:rPr>
              <a:t>Total 9 Key-value pair</a:t>
            </a:r>
          </a:p>
        </p:txBody>
      </p:sp>
      <p:sp>
        <p:nvSpPr>
          <p:cNvPr id="17" name="TextBox 16">
            <a:extLst>
              <a:ext uri="{FF2B5EF4-FFF2-40B4-BE49-F238E27FC236}">
                <a16:creationId xmlns:a16="http://schemas.microsoft.com/office/drawing/2014/main" id="{5D23F8E0-08CD-4D8D-9107-B323447D6DD0}"/>
              </a:ext>
            </a:extLst>
          </p:cNvPr>
          <p:cNvSpPr txBox="1"/>
          <p:nvPr/>
        </p:nvSpPr>
        <p:spPr>
          <a:xfrm>
            <a:off x="4617879" y="2099824"/>
            <a:ext cx="2734309" cy="461665"/>
          </a:xfrm>
          <a:prstGeom prst="rect">
            <a:avLst/>
          </a:prstGeom>
          <a:noFill/>
        </p:spPr>
        <p:txBody>
          <a:bodyPr wrap="square" rtlCol="0">
            <a:spAutoFit/>
          </a:bodyPr>
          <a:lstStyle/>
          <a:p>
            <a:r>
              <a:rPr lang="en-US" sz="2400" b="1" dirty="0">
                <a:highlight>
                  <a:srgbClr val="00FFFF"/>
                </a:highlight>
              </a:rPr>
              <a:t>Intermediate Data</a:t>
            </a:r>
          </a:p>
        </p:txBody>
      </p:sp>
      <p:sp>
        <p:nvSpPr>
          <p:cNvPr id="18" name="TextBox 17">
            <a:extLst>
              <a:ext uri="{FF2B5EF4-FFF2-40B4-BE49-F238E27FC236}">
                <a16:creationId xmlns:a16="http://schemas.microsoft.com/office/drawing/2014/main" id="{C26DE9AA-1D1E-4589-BB15-B469FFFD2EB1}"/>
              </a:ext>
            </a:extLst>
          </p:cNvPr>
          <p:cNvSpPr txBox="1"/>
          <p:nvPr/>
        </p:nvSpPr>
        <p:spPr>
          <a:xfrm>
            <a:off x="4777980" y="4093155"/>
            <a:ext cx="2506979" cy="369332"/>
          </a:xfrm>
          <a:prstGeom prst="rect">
            <a:avLst/>
          </a:prstGeom>
          <a:noFill/>
        </p:spPr>
        <p:txBody>
          <a:bodyPr wrap="square" rtlCol="0">
            <a:spAutoFit/>
          </a:bodyPr>
          <a:lstStyle/>
          <a:p>
            <a:r>
              <a:rPr lang="en-US" b="1" dirty="0">
                <a:highlight>
                  <a:srgbClr val="00FFFF"/>
                </a:highlight>
              </a:rPr>
              <a:t>Total 4 Key-value pair</a:t>
            </a:r>
          </a:p>
        </p:txBody>
      </p:sp>
      <p:sp>
        <p:nvSpPr>
          <p:cNvPr id="19" name="TextBox 18">
            <a:extLst>
              <a:ext uri="{FF2B5EF4-FFF2-40B4-BE49-F238E27FC236}">
                <a16:creationId xmlns:a16="http://schemas.microsoft.com/office/drawing/2014/main" id="{1935917C-5309-4B9B-9A09-9CD80D61F136}"/>
              </a:ext>
            </a:extLst>
          </p:cNvPr>
          <p:cNvSpPr txBox="1"/>
          <p:nvPr/>
        </p:nvSpPr>
        <p:spPr>
          <a:xfrm>
            <a:off x="6186805" y="6482080"/>
            <a:ext cx="2033270" cy="369332"/>
          </a:xfrm>
          <a:prstGeom prst="rect">
            <a:avLst/>
          </a:prstGeom>
          <a:noFill/>
        </p:spPr>
        <p:txBody>
          <a:bodyPr wrap="square" rtlCol="0">
            <a:spAutoFit/>
          </a:bodyPr>
          <a:lstStyle/>
          <a:p>
            <a:r>
              <a:rPr lang="en-US" b="1" dirty="0">
                <a:highlight>
                  <a:srgbClr val="00FFFF"/>
                </a:highlight>
              </a:rPr>
              <a:t>Reducer Output</a:t>
            </a:r>
          </a:p>
        </p:txBody>
      </p:sp>
      <p:sp>
        <p:nvSpPr>
          <p:cNvPr id="20" name="TextBox 19">
            <a:extLst>
              <a:ext uri="{FF2B5EF4-FFF2-40B4-BE49-F238E27FC236}">
                <a16:creationId xmlns:a16="http://schemas.microsoft.com/office/drawing/2014/main" id="{A6EFE3FB-9ED6-42A2-A852-02599CB63778}"/>
              </a:ext>
            </a:extLst>
          </p:cNvPr>
          <p:cNvSpPr txBox="1"/>
          <p:nvPr/>
        </p:nvSpPr>
        <p:spPr>
          <a:xfrm>
            <a:off x="8308975" y="6223554"/>
            <a:ext cx="2505710" cy="369332"/>
          </a:xfrm>
          <a:prstGeom prst="rect">
            <a:avLst/>
          </a:prstGeom>
          <a:noFill/>
        </p:spPr>
        <p:txBody>
          <a:bodyPr wrap="square" rtlCol="0">
            <a:spAutoFit/>
          </a:bodyPr>
          <a:lstStyle/>
          <a:p>
            <a:r>
              <a:rPr lang="en-US" b="1" dirty="0">
                <a:highlight>
                  <a:srgbClr val="00FFFF"/>
                </a:highlight>
              </a:rPr>
              <a:t>Shuffling and Sorting</a:t>
            </a:r>
          </a:p>
        </p:txBody>
      </p:sp>
      <p:sp>
        <p:nvSpPr>
          <p:cNvPr id="21" name="Rectangle 20">
            <a:extLst>
              <a:ext uri="{FF2B5EF4-FFF2-40B4-BE49-F238E27FC236}">
                <a16:creationId xmlns:a16="http://schemas.microsoft.com/office/drawing/2014/main" id="{3624BE68-E4B5-45A1-860E-D2D7E40BA0E1}"/>
              </a:ext>
            </a:extLst>
          </p:cNvPr>
          <p:cNvSpPr/>
          <p:nvPr/>
        </p:nvSpPr>
        <p:spPr>
          <a:xfrm>
            <a:off x="1469390" y="1447800"/>
            <a:ext cx="1163320" cy="17780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highlight>
                  <a:srgbClr val="00FFFF"/>
                </a:highlight>
              </a:rPr>
              <a:t>Mapper-1</a:t>
            </a:r>
          </a:p>
          <a:p>
            <a:endParaRPr lang="en-US" dirty="0"/>
          </a:p>
          <a:p>
            <a:r>
              <a:rPr lang="en-US" dirty="0"/>
              <a:t>Hello,1</a:t>
            </a:r>
          </a:p>
          <a:p>
            <a:r>
              <a:rPr lang="en-US" dirty="0"/>
              <a:t>Test,1</a:t>
            </a:r>
          </a:p>
          <a:p>
            <a:r>
              <a:rPr lang="en-US" dirty="0"/>
              <a:t>Hello,1</a:t>
            </a:r>
          </a:p>
          <a:p>
            <a:r>
              <a:rPr lang="en-US" dirty="0"/>
              <a:t>Test,1</a:t>
            </a:r>
          </a:p>
        </p:txBody>
      </p:sp>
      <p:sp>
        <p:nvSpPr>
          <p:cNvPr id="27" name="Rectangle 26">
            <a:extLst>
              <a:ext uri="{FF2B5EF4-FFF2-40B4-BE49-F238E27FC236}">
                <a16:creationId xmlns:a16="http://schemas.microsoft.com/office/drawing/2014/main" id="{B66677B6-84D6-4808-B30B-5AB229B7BFD9}"/>
              </a:ext>
            </a:extLst>
          </p:cNvPr>
          <p:cNvSpPr/>
          <p:nvPr/>
        </p:nvSpPr>
        <p:spPr>
          <a:xfrm>
            <a:off x="1316671" y="3504922"/>
            <a:ext cx="1479551" cy="89854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highlight>
                  <a:srgbClr val="00FFFF"/>
                </a:highlight>
              </a:rPr>
              <a:t>Combiner-1</a:t>
            </a:r>
          </a:p>
          <a:p>
            <a:r>
              <a:rPr lang="en-US" sz="1600" b="1" dirty="0">
                <a:solidFill>
                  <a:schemeClr val="tx1"/>
                </a:solidFill>
              </a:rPr>
              <a:t>Hello,1,1</a:t>
            </a:r>
          </a:p>
          <a:p>
            <a:r>
              <a:rPr lang="en-US" sz="1600" b="1" dirty="0">
                <a:solidFill>
                  <a:schemeClr val="tx1"/>
                </a:solidFill>
              </a:rPr>
              <a:t>Test,1,1</a:t>
            </a:r>
          </a:p>
        </p:txBody>
      </p:sp>
      <p:cxnSp>
        <p:nvCxnSpPr>
          <p:cNvPr id="29" name="Straight Arrow Connector 28">
            <a:extLst>
              <a:ext uri="{FF2B5EF4-FFF2-40B4-BE49-F238E27FC236}">
                <a16:creationId xmlns:a16="http://schemas.microsoft.com/office/drawing/2014/main" id="{47C989D7-DD21-4346-9958-DA52EF23F903}"/>
              </a:ext>
            </a:extLst>
          </p:cNvPr>
          <p:cNvCxnSpPr>
            <a:stCxn id="21" idx="2"/>
            <a:endCxn id="27" idx="0"/>
          </p:cNvCxnSpPr>
          <p:nvPr/>
        </p:nvCxnSpPr>
        <p:spPr>
          <a:xfrm>
            <a:off x="2051050" y="3225800"/>
            <a:ext cx="5397" cy="27912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E525CBA-53B1-40F1-8D9B-DD00E1B5DB54}"/>
              </a:ext>
            </a:extLst>
          </p:cNvPr>
          <p:cNvSpPr/>
          <p:nvPr/>
        </p:nvSpPr>
        <p:spPr>
          <a:xfrm>
            <a:off x="9015729" y="3806705"/>
            <a:ext cx="1479551" cy="89854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highlight>
                  <a:srgbClr val="00FFFF"/>
                </a:highlight>
              </a:rPr>
              <a:t>Combiner-2</a:t>
            </a:r>
          </a:p>
          <a:p>
            <a:r>
              <a:rPr lang="en-US" sz="1600" b="1" dirty="0">
                <a:solidFill>
                  <a:schemeClr val="tx1"/>
                </a:solidFill>
              </a:rPr>
              <a:t>Mic,1,1,1</a:t>
            </a:r>
          </a:p>
          <a:p>
            <a:r>
              <a:rPr lang="en-US" sz="1600" b="1" dirty="0">
                <a:solidFill>
                  <a:schemeClr val="tx1"/>
                </a:solidFill>
              </a:rPr>
              <a:t>Check,1,1</a:t>
            </a:r>
          </a:p>
        </p:txBody>
      </p:sp>
      <p:cxnSp>
        <p:nvCxnSpPr>
          <p:cNvPr id="32" name="Straight Arrow Connector 31">
            <a:extLst>
              <a:ext uri="{FF2B5EF4-FFF2-40B4-BE49-F238E27FC236}">
                <a16:creationId xmlns:a16="http://schemas.microsoft.com/office/drawing/2014/main" id="{0DECB4EF-1FD9-4B1A-908E-63DD4F6776BC}"/>
              </a:ext>
            </a:extLst>
          </p:cNvPr>
          <p:cNvCxnSpPr/>
          <p:nvPr/>
        </p:nvCxnSpPr>
        <p:spPr>
          <a:xfrm>
            <a:off x="9704388" y="3519547"/>
            <a:ext cx="5397" cy="27912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389EB27-368A-4980-BF12-DE6C4AECC9CF}"/>
              </a:ext>
            </a:extLst>
          </p:cNvPr>
          <p:cNvSpPr txBox="1"/>
          <p:nvPr/>
        </p:nvSpPr>
        <p:spPr>
          <a:xfrm>
            <a:off x="10664346" y="3413729"/>
            <a:ext cx="978855" cy="738664"/>
          </a:xfrm>
          <a:prstGeom prst="rect">
            <a:avLst/>
          </a:prstGeom>
          <a:noFill/>
        </p:spPr>
        <p:txBody>
          <a:bodyPr wrap="square" rtlCol="0">
            <a:spAutoFit/>
          </a:bodyPr>
          <a:lstStyle/>
          <a:p>
            <a:r>
              <a:rPr lang="en-US" sz="1400" b="1" dirty="0">
                <a:highlight>
                  <a:srgbClr val="00FFFF"/>
                </a:highlight>
              </a:rPr>
              <a:t>Shuffling </a:t>
            </a:r>
          </a:p>
          <a:p>
            <a:r>
              <a:rPr lang="en-US" sz="1400" b="1" dirty="0">
                <a:highlight>
                  <a:srgbClr val="00FFFF"/>
                </a:highlight>
              </a:rPr>
              <a:t>and </a:t>
            </a:r>
          </a:p>
          <a:p>
            <a:r>
              <a:rPr lang="en-US" sz="1400" b="1" dirty="0">
                <a:highlight>
                  <a:srgbClr val="00FFFF"/>
                </a:highlight>
              </a:rPr>
              <a:t>Sorting</a:t>
            </a:r>
          </a:p>
        </p:txBody>
      </p:sp>
      <p:sp>
        <p:nvSpPr>
          <p:cNvPr id="41" name="TextBox 40">
            <a:extLst>
              <a:ext uri="{FF2B5EF4-FFF2-40B4-BE49-F238E27FC236}">
                <a16:creationId xmlns:a16="http://schemas.microsoft.com/office/drawing/2014/main" id="{DAB9B853-E9BB-48A6-B82B-002D23DC3FB6}"/>
              </a:ext>
            </a:extLst>
          </p:cNvPr>
          <p:cNvSpPr txBox="1"/>
          <p:nvPr/>
        </p:nvSpPr>
        <p:spPr>
          <a:xfrm>
            <a:off x="236535" y="3213556"/>
            <a:ext cx="1030928" cy="738664"/>
          </a:xfrm>
          <a:prstGeom prst="rect">
            <a:avLst/>
          </a:prstGeom>
          <a:noFill/>
        </p:spPr>
        <p:txBody>
          <a:bodyPr wrap="square" rtlCol="0">
            <a:spAutoFit/>
          </a:bodyPr>
          <a:lstStyle/>
          <a:p>
            <a:r>
              <a:rPr lang="en-US" sz="1400" b="1" dirty="0">
                <a:highlight>
                  <a:srgbClr val="00FFFF"/>
                </a:highlight>
              </a:rPr>
              <a:t>Shuffling and</a:t>
            </a:r>
          </a:p>
          <a:p>
            <a:r>
              <a:rPr lang="en-US" sz="1400" b="1" dirty="0">
                <a:highlight>
                  <a:srgbClr val="00FFFF"/>
                </a:highlight>
              </a:rPr>
              <a:t> Sorting</a:t>
            </a:r>
          </a:p>
        </p:txBody>
      </p:sp>
      <p:sp>
        <p:nvSpPr>
          <p:cNvPr id="42" name="Speech Bubble: Oval 41">
            <a:extLst>
              <a:ext uri="{FF2B5EF4-FFF2-40B4-BE49-F238E27FC236}">
                <a16:creationId xmlns:a16="http://schemas.microsoft.com/office/drawing/2014/main" id="{8666360A-6548-44FD-BAB5-769C6054E1B2}"/>
              </a:ext>
            </a:extLst>
          </p:cNvPr>
          <p:cNvSpPr/>
          <p:nvPr/>
        </p:nvSpPr>
        <p:spPr>
          <a:xfrm>
            <a:off x="10758646" y="4121173"/>
            <a:ext cx="1341914" cy="584077"/>
          </a:xfrm>
          <a:prstGeom prst="wedgeEllipseCallout">
            <a:avLst>
              <a:gd name="adj1" fmla="val -65185"/>
              <a:gd name="adj2" fmla="val -3748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Mic,1,1,1</a:t>
            </a:r>
          </a:p>
          <a:p>
            <a:pPr algn="ctr"/>
            <a:r>
              <a:rPr lang="en-US" sz="1400" b="1" dirty="0">
                <a:solidFill>
                  <a:schemeClr val="tx1"/>
                </a:solidFill>
              </a:rPr>
              <a:t>Check,1,1</a:t>
            </a:r>
          </a:p>
        </p:txBody>
      </p:sp>
      <p:sp>
        <p:nvSpPr>
          <p:cNvPr id="43" name="Speech Bubble: Oval 42">
            <a:extLst>
              <a:ext uri="{FF2B5EF4-FFF2-40B4-BE49-F238E27FC236}">
                <a16:creationId xmlns:a16="http://schemas.microsoft.com/office/drawing/2014/main" id="{BDC3AFB4-F416-4051-86B6-F8E3D914DFD9}"/>
              </a:ext>
            </a:extLst>
          </p:cNvPr>
          <p:cNvSpPr/>
          <p:nvPr/>
        </p:nvSpPr>
        <p:spPr>
          <a:xfrm>
            <a:off x="63021" y="4368784"/>
            <a:ext cx="1341914" cy="584077"/>
          </a:xfrm>
          <a:prstGeom prst="wedgeEllipseCallout">
            <a:avLst>
              <a:gd name="adj1" fmla="val 37027"/>
              <a:gd name="adj2" fmla="val -110541"/>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Hello,1,1</a:t>
            </a:r>
          </a:p>
          <a:p>
            <a:pPr algn="ctr"/>
            <a:r>
              <a:rPr lang="en-US" sz="1400" b="1" dirty="0">
                <a:solidFill>
                  <a:schemeClr val="tx1"/>
                </a:solidFill>
              </a:rPr>
              <a:t>Test,1,1</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44" name="Ink 43">
                <a:extLst>
                  <a:ext uri="{FF2B5EF4-FFF2-40B4-BE49-F238E27FC236}">
                    <a16:creationId xmlns:a16="http://schemas.microsoft.com/office/drawing/2014/main" id="{9C44B227-46EA-4C80-AAE9-5A04577A15E8}"/>
                  </a:ext>
                </a:extLst>
              </p14:cNvPr>
              <p14:cNvContentPartPr/>
              <p14:nvPr>
                <p:extLst>
                  <p:ext uri="{42D2F446-02D8-4167-A562-619A0277C38B}">
                    <p15:isNarration xmlns:p15="http://schemas.microsoft.com/office/powerpoint/2012/main" val="1"/>
                  </p:ext>
                </p:extLst>
              </p14:nvPr>
            </p14:nvContentPartPr>
            <p14:xfrm>
              <a:off x="218880" y="922680"/>
              <a:ext cx="11078280" cy="5031720"/>
            </p14:xfrm>
          </p:contentPart>
        </mc:Choice>
        <mc:Fallback>
          <p:pic>
            <p:nvPicPr>
              <p:cNvPr id="44" name="Ink 43">
                <a:extLst>
                  <a:ext uri="{FF2B5EF4-FFF2-40B4-BE49-F238E27FC236}">
                    <a16:creationId xmlns:a16="http://schemas.microsoft.com/office/drawing/2014/main" id="{9C44B227-46EA-4C80-AAE9-5A04577A15E8}"/>
                  </a:ext>
                </a:extLst>
              </p:cNvPr>
              <p:cNvPicPr>
                <a:picLocks noGrp="1" noRot="1" noChangeAspect="1" noMove="1" noResize="1" noEditPoints="1" noAdjustHandles="1" noChangeArrowheads="1" noChangeShapeType="1"/>
              </p:cNvPicPr>
              <p:nvPr/>
            </p:nvPicPr>
            <p:blipFill>
              <a:blip r:embed="rId5"/>
              <a:stretch>
                <a:fillRect/>
              </a:stretch>
            </p:blipFill>
            <p:spPr>
              <a:xfrm>
                <a:off x="209520" y="913320"/>
                <a:ext cx="11097000" cy="5050440"/>
              </a:xfrm>
              <a:prstGeom prst="rect">
                <a:avLst/>
              </a:prstGeom>
            </p:spPr>
          </p:pic>
        </mc:Fallback>
      </mc:AlternateContent>
      <p:pic>
        <p:nvPicPr>
          <p:cNvPr id="45" name="Audio 44">
            <a:hlinkClick r:id="" action="ppaction://media"/>
            <a:extLst>
              <a:ext uri="{FF2B5EF4-FFF2-40B4-BE49-F238E27FC236}">
                <a16:creationId xmlns:a16="http://schemas.microsoft.com/office/drawing/2014/main" id="{85C998D9-6880-4E7E-88E0-7DF7A7DE61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6636808"/>
      </p:ext>
    </p:extLst>
  </p:cSld>
  <p:clrMapOvr>
    <a:masterClrMapping/>
  </p:clrMapOvr>
  <mc:AlternateContent xmlns:mc="http://schemas.openxmlformats.org/markup-compatibility/2006">
    <mc:Choice xmlns:p14="http://schemas.microsoft.com/office/powerpoint/2010/main" Requires="p14">
      <p:transition spd="slow" p14:dur="2000" advTm="87261"/>
    </mc:Choice>
    <mc:Fallback>
      <p:transition spd="slow" advTm="87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par>
                                <p:cTn id="7" presetID="59"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md type="call" cmd="playFrom(0.0)">
                                      <p:cBhvr>
                                        <p:cTn id="9"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Hadoop MapReduce</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lvl="1"/>
            <a:r>
              <a:rPr lang="en-US" dirty="0"/>
              <a:t>Without combiner, Reducer now needs to process only 9 key/value pair data which is generated from 2 mappers. Thus reducer gets executed 9 times to produce final output, which decreases the overall performance.</a:t>
            </a:r>
          </a:p>
          <a:p>
            <a:pPr lvl="1"/>
            <a:r>
              <a:rPr lang="en-US" dirty="0"/>
              <a:t>Also 9 key-value pair would go over the network from Mapper to Reducer.</a:t>
            </a:r>
          </a:p>
          <a:p>
            <a:pPr marL="457200" lvl="1" indent="0">
              <a:buNone/>
            </a:pPr>
            <a:endParaRPr lang="en-US" dirty="0"/>
          </a:p>
          <a:p>
            <a:pPr lvl="1"/>
            <a:r>
              <a:rPr lang="en-US" dirty="0"/>
              <a:t>With combiner, Reducer now needs to process only 4 key/value pair data which is generated from 2 combiners. Thus reducer gets executed only 4 times to produce final output, which increases the overall performance.</a:t>
            </a:r>
          </a:p>
          <a:p>
            <a:pPr lvl="1"/>
            <a:r>
              <a:rPr lang="en-US" dirty="0"/>
              <a:t>Here only 4 key-value pair would go over the network from Combiner to Reducer.</a:t>
            </a:r>
          </a:p>
          <a:p>
            <a:pPr marL="457200" lvl="1" indent="0">
              <a:buNone/>
            </a:pPr>
            <a:endParaRPr lang="en-US" dirty="0"/>
          </a:p>
          <a:p>
            <a:pPr marL="457200" lvl="1" indent="0">
              <a:buNone/>
            </a:pPr>
            <a:r>
              <a:rPr lang="en-US" dirty="0"/>
              <a:t>If a reduce function is both </a:t>
            </a:r>
            <a:r>
              <a:rPr lang="en-US" i="1" dirty="0"/>
              <a:t>commutative</a:t>
            </a:r>
            <a:r>
              <a:rPr lang="en-US" dirty="0"/>
              <a:t> and </a:t>
            </a:r>
            <a:r>
              <a:rPr lang="en-US" i="1" dirty="0"/>
              <a:t>associative</a:t>
            </a:r>
            <a:r>
              <a:rPr lang="en-US" dirty="0"/>
              <a:t>, then it can be used as a Combiner as well.</a:t>
            </a:r>
          </a:p>
          <a:p>
            <a:pPr marL="457200" lvl="1" indent="0">
              <a:buNone/>
            </a:pPr>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F835961D-34F1-4CC2-82A8-11295B353EE0}"/>
                  </a:ext>
                </a:extLst>
              </p14:cNvPr>
              <p14:cNvContentPartPr/>
              <p14:nvPr>
                <p:extLst>
                  <p:ext uri="{42D2F446-02D8-4167-A562-619A0277C38B}">
                    <p15:isNarration xmlns:p15="http://schemas.microsoft.com/office/powerpoint/2012/main" val="1"/>
                  </p:ext>
                </p:extLst>
              </p14:nvPr>
            </p14:nvContentPartPr>
            <p14:xfrm>
              <a:off x="922320" y="3196440"/>
              <a:ext cx="3141720" cy="2237760"/>
            </p14:xfrm>
          </p:contentPart>
        </mc:Choice>
        <mc:Fallback>
          <p:pic>
            <p:nvPicPr>
              <p:cNvPr id="5" name="Ink 4">
                <a:extLst>
                  <a:ext uri="{FF2B5EF4-FFF2-40B4-BE49-F238E27FC236}">
                    <a16:creationId xmlns:a16="http://schemas.microsoft.com/office/drawing/2014/main" id="{F835961D-34F1-4CC2-82A8-11295B353EE0}"/>
                  </a:ext>
                </a:extLst>
              </p:cNvPr>
              <p:cNvPicPr>
                <a:picLocks noGrp="1" noRot="1" noChangeAspect="1" noMove="1" noResize="1" noEditPoints="1" noAdjustHandles="1" noChangeArrowheads="1" noChangeShapeType="1"/>
              </p:cNvPicPr>
              <p:nvPr/>
            </p:nvPicPr>
            <p:blipFill>
              <a:blip r:embed="rId5"/>
              <a:stretch>
                <a:fillRect/>
              </a:stretch>
            </p:blipFill>
            <p:spPr>
              <a:xfrm>
                <a:off x="912960" y="3187080"/>
                <a:ext cx="3160440" cy="2256480"/>
              </a:xfrm>
              <a:prstGeom prst="rect">
                <a:avLst/>
              </a:prstGeom>
            </p:spPr>
          </p:pic>
        </mc:Fallback>
      </mc:AlternateContent>
      <p:pic>
        <p:nvPicPr>
          <p:cNvPr id="6" name="Audio 5">
            <a:hlinkClick r:id="" action="ppaction://media"/>
            <a:extLst>
              <a:ext uri="{FF2B5EF4-FFF2-40B4-BE49-F238E27FC236}">
                <a16:creationId xmlns:a16="http://schemas.microsoft.com/office/drawing/2014/main" id="{3AAFE6BF-6AF8-40FC-8406-C51ABCC4821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38484806"/>
      </p:ext>
    </p:extLst>
  </p:cSld>
  <p:clrMapOvr>
    <a:masterClrMapping/>
  </p:clrMapOvr>
  <mc:AlternateContent xmlns:mc="http://schemas.openxmlformats.org/markup-compatibility/2006">
    <mc:Choice xmlns:p14="http://schemas.microsoft.com/office/powerpoint/2010/main" Requires="p14">
      <p:transition spd="slow" p14:dur="2000" advTm="50735"/>
    </mc:Choice>
    <mc:Fallback>
      <p:transition spd="slow" advTm="50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Advantage of Combiner</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fontAlgn="base"/>
            <a:r>
              <a:rPr lang="en-US" dirty="0"/>
              <a:t>Hadoop Combiner reduces the time taken for data transfer between mapper and reducer.</a:t>
            </a:r>
          </a:p>
          <a:p>
            <a:pPr fontAlgn="base"/>
            <a:endParaRPr lang="en-US" dirty="0"/>
          </a:p>
          <a:p>
            <a:pPr fontAlgn="base"/>
            <a:r>
              <a:rPr lang="en-US" dirty="0"/>
              <a:t>It decreases the amount of data that needed to be processed by the reducer.</a:t>
            </a:r>
          </a:p>
          <a:p>
            <a:pPr fontAlgn="base"/>
            <a:endParaRPr lang="en-US" dirty="0"/>
          </a:p>
          <a:p>
            <a:pPr fontAlgn="base"/>
            <a:r>
              <a:rPr lang="en-US" dirty="0"/>
              <a:t>The Combiner improves the overall performance of the reducer.</a:t>
            </a:r>
          </a:p>
          <a:p>
            <a:pPr marL="457200" lvl="1" indent="0">
              <a:buNone/>
            </a:pPr>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B18349AD-1E5A-425E-A71E-163210208B84}"/>
                  </a:ext>
                </a:extLst>
              </p14:cNvPr>
              <p14:cNvContentPartPr/>
              <p14:nvPr>
                <p:extLst>
                  <p:ext uri="{42D2F446-02D8-4167-A562-619A0277C38B}">
                    <p15:isNarration xmlns:p15="http://schemas.microsoft.com/office/powerpoint/2012/main" val="1"/>
                  </p:ext>
                </p:extLst>
              </p14:nvPr>
            </p14:nvContentPartPr>
            <p14:xfrm>
              <a:off x="3698640" y="493200"/>
              <a:ext cx="7315560" cy="4009320"/>
            </p14:xfrm>
          </p:contentPart>
        </mc:Choice>
        <mc:Fallback>
          <p:pic>
            <p:nvPicPr>
              <p:cNvPr id="5" name="Ink 4">
                <a:extLst>
                  <a:ext uri="{FF2B5EF4-FFF2-40B4-BE49-F238E27FC236}">
                    <a16:creationId xmlns:a16="http://schemas.microsoft.com/office/drawing/2014/main" id="{B18349AD-1E5A-425E-A71E-163210208B84}"/>
                  </a:ext>
                </a:extLst>
              </p:cNvPr>
              <p:cNvPicPr>
                <a:picLocks noGrp="1" noRot="1" noChangeAspect="1" noMove="1" noResize="1" noEditPoints="1" noAdjustHandles="1" noChangeArrowheads="1" noChangeShapeType="1"/>
              </p:cNvPicPr>
              <p:nvPr/>
            </p:nvPicPr>
            <p:blipFill>
              <a:blip r:embed="rId5"/>
              <a:stretch>
                <a:fillRect/>
              </a:stretch>
            </p:blipFill>
            <p:spPr>
              <a:xfrm>
                <a:off x="3689280" y="483840"/>
                <a:ext cx="7334280" cy="4028040"/>
              </a:xfrm>
              <a:prstGeom prst="rect">
                <a:avLst/>
              </a:prstGeom>
            </p:spPr>
          </p:pic>
        </mc:Fallback>
      </mc:AlternateContent>
      <p:pic>
        <p:nvPicPr>
          <p:cNvPr id="6" name="Audio 5">
            <a:hlinkClick r:id="" action="ppaction://media"/>
            <a:extLst>
              <a:ext uri="{FF2B5EF4-FFF2-40B4-BE49-F238E27FC236}">
                <a16:creationId xmlns:a16="http://schemas.microsoft.com/office/drawing/2014/main" id="{DAFD0351-FF1E-4195-B25E-97FE33A149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56111982"/>
      </p:ext>
    </p:extLst>
  </p:cSld>
  <p:clrMapOvr>
    <a:masterClrMapping/>
  </p:clrMapOvr>
  <mc:AlternateContent xmlns:mc="http://schemas.openxmlformats.org/markup-compatibility/2006">
    <mc:Choice xmlns:p14="http://schemas.microsoft.com/office/powerpoint/2010/main" Requires="p14">
      <p:transition spd="slow" p14:dur="2000" advTm="38199"/>
    </mc:Choice>
    <mc:Fallback>
      <p:transition spd="slow" advTm="38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Disadvantage of Combiner</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fontAlgn="base"/>
            <a:r>
              <a:rPr lang="en-US" dirty="0"/>
              <a:t>MapReduce jobs cannot depend on the Hadoop combiner execution because there is no guarantee in its execution.</a:t>
            </a:r>
          </a:p>
          <a:p>
            <a:pPr fontAlgn="base"/>
            <a:endParaRPr lang="en-US" dirty="0"/>
          </a:p>
          <a:p>
            <a:pPr fontAlgn="base"/>
            <a:r>
              <a:rPr lang="en-US" dirty="0"/>
              <a:t>In the local filesystem, the key-value pairs are stored in the Hadoop and run the combiner later which will cause expensive disk IO.</a:t>
            </a:r>
          </a:p>
          <a:p>
            <a:pPr marL="457200" lvl="1" indent="0">
              <a:buNone/>
            </a:pPr>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DD503DB2-FA95-45F7-A06B-CD377812420B}"/>
                  </a:ext>
                </a:extLst>
              </p14:cNvPr>
              <p14:cNvContentPartPr/>
              <p14:nvPr>
                <p:extLst>
                  <p:ext uri="{42D2F446-02D8-4167-A562-619A0277C38B}">
                    <p15:isNarration xmlns:p15="http://schemas.microsoft.com/office/powerpoint/2012/main" val="1"/>
                  </p:ext>
                </p:extLst>
              </p14:nvPr>
            </p14:nvContentPartPr>
            <p14:xfrm>
              <a:off x="3716640" y="1433880"/>
              <a:ext cx="7087320" cy="1607760"/>
            </p14:xfrm>
          </p:contentPart>
        </mc:Choice>
        <mc:Fallback>
          <p:pic>
            <p:nvPicPr>
              <p:cNvPr id="5" name="Ink 4">
                <a:extLst>
                  <a:ext uri="{FF2B5EF4-FFF2-40B4-BE49-F238E27FC236}">
                    <a16:creationId xmlns:a16="http://schemas.microsoft.com/office/drawing/2014/main" id="{DD503DB2-FA95-45F7-A06B-CD377812420B}"/>
                  </a:ext>
                </a:extLst>
              </p:cNvPr>
              <p:cNvPicPr>
                <a:picLocks noGrp="1" noRot="1" noChangeAspect="1" noMove="1" noResize="1" noEditPoints="1" noAdjustHandles="1" noChangeArrowheads="1" noChangeShapeType="1"/>
              </p:cNvPicPr>
              <p:nvPr/>
            </p:nvPicPr>
            <p:blipFill>
              <a:blip r:embed="rId5"/>
              <a:stretch>
                <a:fillRect/>
              </a:stretch>
            </p:blipFill>
            <p:spPr>
              <a:xfrm>
                <a:off x="3707280" y="1424520"/>
                <a:ext cx="7106040" cy="1626480"/>
              </a:xfrm>
              <a:prstGeom prst="rect">
                <a:avLst/>
              </a:prstGeom>
            </p:spPr>
          </p:pic>
        </mc:Fallback>
      </mc:AlternateContent>
      <p:pic>
        <p:nvPicPr>
          <p:cNvPr id="6" name="Audio 5">
            <a:hlinkClick r:id="" action="ppaction://media"/>
            <a:extLst>
              <a:ext uri="{FF2B5EF4-FFF2-40B4-BE49-F238E27FC236}">
                <a16:creationId xmlns:a16="http://schemas.microsoft.com/office/drawing/2014/main" id="{53780E00-544D-4807-9CC3-3CB9DC2BC1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02807794"/>
      </p:ext>
    </p:extLst>
  </p:cSld>
  <p:clrMapOvr>
    <a:masterClrMapping/>
  </p:clrMapOvr>
  <mc:AlternateContent xmlns:mc="http://schemas.openxmlformats.org/markup-compatibility/2006">
    <mc:Choice xmlns:p14="http://schemas.microsoft.com/office/powerpoint/2010/main" Requires="p14">
      <p:transition spd="slow" p14:dur="2000" advTm="86720"/>
    </mc:Choice>
    <mc:Fallback>
      <p:transition spd="slow" advTm="86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Conclusion: Combiner</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dirty="0"/>
              <a:t>Conclusion:</a:t>
            </a:r>
          </a:p>
          <a:p>
            <a:pPr lvl="1"/>
            <a:endParaRPr lang="en-US" dirty="0"/>
          </a:p>
          <a:p>
            <a:pPr lvl="1"/>
            <a:r>
              <a:rPr lang="en-US" dirty="0"/>
              <a:t>MapReduce Combiner plays a key role in reducing network congestion.</a:t>
            </a:r>
          </a:p>
          <a:p>
            <a:pPr marL="457200" lvl="1" indent="0">
              <a:buNone/>
            </a:pPr>
            <a:endParaRPr lang="en-US" dirty="0"/>
          </a:p>
          <a:p>
            <a:pPr lvl="1"/>
            <a:r>
              <a:rPr lang="en-US" dirty="0"/>
              <a:t> MapReduce combiner improves the overall performance of the reducer by summarizing the output of Mapper</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081A9DE8-4F0A-4E0D-A1B9-763257FF3493}"/>
                  </a:ext>
                </a:extLst>
              </p14:cNvPr>
              <p14:cNvContentPartPr/>
              <p14:nvPr>
                <p:extLst>
                  <p:ext uri="{42D2F446-02D8-4167-A562-619A0277C38B}">
                    <p15:isNarration xmlns:p15="http://schemas.microsoft.com/office/powerpoint/2012/main" val="1"/>
                  </p:ext>
                </p:extLst>
              </p14:nvPr>
            </p14:nvContentPartPr>
            <p14:xfrm>
              <a:off x="7095960" y="2063880"/>
              <a:ext cx="3561840" cy="219600"/>
            </p14:xfrm>
          </p:contentPart>
        </mc:Choice>
        <mc:Fallback>
          <p:pic>
            <p:nvPicPr>
              <p:cNvPr id="5" name="Ink 4">
                <a:extLst>
                  <a:ext uri="{FF2B5EF4-FFF2-40B4-BE49-F238E27FC236}">
                    <a16:creationId xmlns:a16="http://schemas.microsoft.com/office/drawing/2014/main" id="{081A9DE8-4F0A-4E0D-A1B9-763257FF3493}"/>
                  </a:ext>
                </a:extLst>
              </p:cNvPr>
              <p:cNvPicPr>
                <a:picLocks noGrp="1" noRot="1" noChangeAspect="1" noMove="1" noResize="1" noEditPoints="1" noAdjustHandles="1" noChangeArrowheads="1" noChangeShapeType="1"/>
              </p:cNvPicPr>
              <p:nvPr/>
            </p:nvPicPr>
            <p:blipFill>
              <a:blip r:embed="rId5"/>
              <a:stretch>
                <a:fillRect/>
              </a:stretch>
            </p:blipFill>
            <p:spPr>
              <a:xfrm>
                <a:off x="7086600" y="2054520"/>
                <a:ext cx="3580560" cy="238320"/>
              </a:xfrm>
              <a:prstGeom prst="rect">
                <a:avLst/>
              </a:prstGeom>
            </p:spPr>
          </p:pic>
        </mc:Fallback>
      </mc:AlternateContent>
      <p:pic>
        <p:nvPicPr>
          <p:cNvPr id="6" name="Audio 5">
            <a:hlinkClick r:id="" action="ppaction://media"/>
            <a:extLst>
              <a:ext uri="{FF2B5EF4-FFF2-40B4-BE49-F238E27FC236}">
                <a16:creationId xmlns:a16="http://schemas.microsoft.com/office/drawing/2014/main" id="{2037CA79-F098-4CAC-B332-7EA7D68D8C9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23196365"/>
      </p:ext>
    </p:extLst>
  </p:cSld>
  <p:clrMapOvr>
    <a:masterClrMapping/>
  </p:clrMapOvr>
  <mc:AlternateContent xmlns:mc="http://schemas.openxmlformats.org/markup-compatibility/2006">
    <mc:Choice xmlns:p14="http://schemas.microsoft.com/office/powerpoint/2010/main" Requires="p14">
      <p:transition spd="slow" p14:dur="2000" advTm="17389"/>
    </mc:Choice>
    <mc:Fallback>
      <p:transition spd="slow" advTm="17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3929</TotalTime>
  <Words>414</Words>
  <Application>Microsoft Office PowerPoint</Application>
  <PresentationFormat>Widescreen</PresentationFormat>
  <Paragraphs>111</Paragraphs>
  <Slides>8</Slides>
  <Notes>0</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Hadoop Tutorial</vt:lpstr>
      <vt:lpstr>Hadoop MapReduce: Combiner</vt:lpstr>
      <vt:lpstr>PowerPoint Presentation</vt:lpstr>
      <vt:lpstr>PowerPoint Presentation</vt:lpstr>
      <vt:lpstr>Hadoop MapReduce</vt:lpstr>
      <vt:lpstr>Advantage of Combiner</vt:lpstr>
      <vt:lpstr>Disadvantage of Combiner</vt:lpstr>
      <vt:lpstr>Conclusion: Combiner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Tutorial</dc:title>
  <dc:creator>Viresh Kumar</dc:creator>
  <cp:lastModifiedBy>Viresh Kumar</cp:lastModifiedBy>
  <cp:revision>75</cp:revision>
  <dcterms:created xsi:type="dcterms:W3CDTF">2019-01-15T16:07:23Z</dcterms:created>
  <dcterms:modified xsi:type="dcterms:W3CDTF">2019-01-27T10:24:52Z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virkumar@microsoft.com</vt:lpwstr>
  </property>
  <property fmtid="{D5CDD505-2E9C-101B-9397-08002B2CF9AE}" pid="5" name="MSIP_Label_f42aa342-8706-4288-bd11-ebb85995028c_SetDate">
    <vt:lpwstr>2019-01-15T16:09:44.3895198Z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